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1"/>
  </p:notesMasterIdLst>
  <p:sldIdLst>
    <p:sldId id="908" r:id="rId3"/>
    <p:sldId id="721" r:id="rId4"/>
    <p:sldId id="722" r:id="rId5"/>
    <p:sldId id="723" r:id="rId6"/>
    <p:sldId id="978" r:id="rId7"/>
    <p:sldId id="987" r:id="rId8"/>
    <p:sldId id="724" r:id="rId9"/>
    <p:sldId id="989" r:id="rId10"/>
    <p:sldId id="983" r:id="rId11"/>
    <p:sldId id="990" r:id="rId12"/>
    <p:sldId id="991" r:id="rId13"/>
    <p:sldId id="992" r:id="rId14"/>
    <p:sldId id="993" r:id="rId15"/>
    <p:sldId id="994" r:id="rId16"/>
    <p:sldId id="995" r:id="rId17"/>
    <p:sldId id="996" r:id="rId18"/>
    <p:sldId id="997" r:id="rId19"/>
    <p:sldId id="998" r:id="rId20"/>
    <p:sldId id="999" r:id="rId21"/>
    <p:sldId id="1000" r:id="rId22"/>
    <p:sldId id="1001" r:id="rId23"/>
    <p:sldId id="1002" r:id="rId24"/>
    <p:sldId id="1003" r:id="rId25"/>
    <p:sldId id="1004" r:id="rId26"/>
    <p:sldId id="1005" r:id="rId27"/>
    <p:sldId id="1007" r:id="rId28"/>
    <p:sldId id="1008" r:id="rId29"/>
    <p:sldId id="1009" r:id="rId3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zelato, Bruno" userId="43bc1e41-4101-42ad-af76-29de502564e2" providerId="ADAL" clId="{E71EF28E-DA64-4D2E-AF7B-47E1347D7548}"/>
    <pc:docChg chg="addSld delSld modSld">
      <pc:chgData name="Bazelato, Bruno" userId="43bc1e41-4101-42ad-af76-29de502564e2" providerId="ADAL" clId="{E71EF28E-DA64-4D2E-AF7B-47E1347D7548}" dt="2018-10-05T18:23:36.952" v="15" actId="20577"/>
      <pc:docMkLst>
        <pc:docMk/>
      </pc:docMkLst>
      <pc:sldChg chg="del">
        <pc:chgData name="Bazelato, Bruno" userId="43bc1e41-4101-42ad-af76-29de502564e2" providerId="ADAL" clId="{E71EF28E-DA64-4D2E-AF7B-47E1347D7548}" dt="2018-10-05T18:23:32.254" v="2" actId="2696"/>
        <pc:sldMkLst>
          <pc:docMk/>
          <pc:sldMk cId="1377081356" sldId="257"/>
        </pc:sldMkLst>
      </pc:sldChg>
      <pc:sldChg chg="modSp add">
        <pc:chgData name="Bazelato, Bruno" userId="43bc1e41-4101-42ad-af76-29de502564e2" providerId="ADAL" clId="{E71EF28E-DA64-4D2E-AF7B-47E1347D7548}" dt="2018-10-05T18:23:36.952" v="15" actId="20577"/>
        <pc:sldMkLst>
          <pc:docMk/>
          <pc:sldMk cId="1104482539" sldId="908"/>
        </pc:sldMkLst>
        <pc:spChg chg="mod">
          <ac:chgData name="Bazelato, Bruno" userId="43bc1e41-4101-42ad-af76-29de502564e2" providerId="ADAL" clId="{E71EF28E-DA64-4D2E-AF7B-47E1347D7548}" dt="2018-10-05T18:23:36.952" v="15" actId="20577"/>
          <ac:spMkLst>
            <pc:docMk/>
            <pc:sldMk cId="1104482539" sldId="908"/>
            <ac:spMk id="3" creationId="{00000000-0000-0000-0000-000000000000}"/>
          </ac:spMkLst>
        </pc:spChg>
      </pc:sldChg>
      <pc:sldChg chg="del">
        <pc:chgData name="Bazelato, Bruno" userId="43bc1e41-4101-42ad-af76-29de502564e2" providerId="ADAL" clId="{E71EF28E-DA64-4D2E-AF7B-47E1347D7548}" dt="2018-10-05T18:23:13.042" v="0" actId="2696"/>
        <pc:sldMkLst>
          <pc:docMk/>
          <pc:sldMk cId="2436258231" sldId="100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B950D-EB6F-4747-AE05-046E63D04AB4}" type="datetimeFigureOut">
              <a:rPr lang="pt-BR" smtClean="0"/>
              <a:t>05/10/2018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6F3AD-03F3-4FCE-BA55-20384588EAD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615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482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0127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933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580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50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0435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389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375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199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4481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704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58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2243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5332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4165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5516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558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0671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3134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4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50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C2469E-A12A-44A9-9907-2A6DE19495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275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28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77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25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172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35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D4500-5447-4595-9D8F-B85D48208D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4AE785-DFB3-427F-8FFC-1C1A200C0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924AD-5B6E-4DB0-8BDF-36971DD62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EF8A3-03EF-4479-A498-285D55D2265B}" type="datetimeFigureOut">
              <a:rPr lang="pt-BR" smtClean="0"/>
              <a:t>05/10/2018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E7570-DE30-4D91-9A98-46A028CE9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2DB95-0EBD-46EE-ABCD-7F23E3FBD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CE7B-DF56-4B4B-93AF-A2FAB313CD5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2586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AF2E4-FDE4-44D0-8116-5D5EECA4B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3D0DCE-B1E2-45EE-B273-4B71D4F705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7B981-27BC-4AE7-8FBE-AE77F2C5F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EF8A3-03EF-4479-A498-285D55D2265B}" type="datetimeFigureOut">
              <a:rPr lang="pt-BR" smtClean="0"/>
              <a:t>05/10/2018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209BED-BFA7-425B-9BE0-80AD847C4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D5612-9990-46BD-9FFC-357AD6FFC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CE7B-DF56-4B4B-93AF-A2FAB313CD5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989407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8559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137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4198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7017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128768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113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HeroYellow">
    <p:bg>
      <p:bgPr>
        <a:solidFill>
          <a:schemeClr val="tx2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239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5Columns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574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270917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26" hasCustomPrompt="1"/>
          </p:nvPr>
        </p:nvSpPr>
        <p:spPr>
          <a:xfrm>
            <a:off x="5062612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27" hasCustomPrompt="1"/>
          </p:nvPr>
        </p:nvSpPr>
        <p:spPr>
          <a:xfrm>
            <a:off x="7416046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8" hasCustomPrompt="1"/>
          </p:nvPr>
        </p:nvSpPr>
        <p:spPr>
          <a:xfrm>
            <a:off x="9769481" y="1774415"/>
            <a:ext cx="206360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903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128768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9511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128768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65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Hero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</p:spTree>
    <p:extLst>
      <p:ext uri="{BB962C8B-B14F-4D97-AF65-F5344CB8AC3E}">
        <p14:creationId xmlns:p14="http://schemas.microsoft.com/office/powerpoint/2010/main" val="23062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</p:spTree>
    <p:extLst>
      <p:ext uri="{BB962C8B-B14F-4D97-AF65-F5344CB8AC3E}">
        <p14:creationId xmlns:p14="http://schemas.microsoft.com/office/powerpoint/2010/main" val="3189077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20pt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845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20pt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190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PaleGray"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20pt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3354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18FE2A-8342-45A4-80E9-5C732306C0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B02771-2580-46A1-A5FE-75B0F7147E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E3737-E28B-4122-B670-DC19187BB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EF8A3-03EF-4479-A498-285D55D2265B}" type="datetimeFigureOut">
              <a:rPr lang="pt-BR" smtClean="0"/>
              <a:t>05/10/2018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B7182-80D4-47D4-AAA0-36B04E3D1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27850-6BFF-455A-AD8B-75A40A0A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CE7B-DF56-4B4B-93AF-A2FAB313CD5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573675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&amp;Subtitle_White_Dark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20pt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995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626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776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Hero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022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99026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32804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8928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PaleGray"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38503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Dark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3884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680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5_AA_Dimensional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44188" y="933039"/>
            <a:ext cx="4821835" cy="499954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357901"/>
            <a:ext cx="9683404" cy="73359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151343"/>
            <a:ext cx="9683404" cy="1020472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8498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C62EC6-1ED7-405C-8B94-DB05A2D84A9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94" y="541385"/>
            <a:ext cx="4937816" cy="3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21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_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3738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Hero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26714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95370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21363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_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93261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_PaleGray"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9316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lank_Dark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698209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a_SectionIntro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5019" y="1803401"/>
            <a:ext cx="5589056" cy="4254500"/>
          </a:xfrm>
        </p:spPr>
        <p:txBody>
          <a:bodyPr/>
          <a:lstStyle>
            <a:lvl1pPr algn="l">
              <a:lnSpc>
                <a:spcPct val="80000"/>
              </a:lnSpc>
              <a:defRPr sz="5064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INTRO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276976" y="1763714"/>
            <a:ext cx="5578475" cy="429418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63695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a_SectionIntro_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5019" y="1803401"/>
            <a:ext cx="5589056" cy="4254500"/>
          </a:xfrm>
        </p:spPr>
        <p:txBody>
          <a:bodyPr/>
          <a:lstStyle>
            <a:lvl1pPr algn="l">
              <a:lnSpc>
                <a:spcPct val="80000"/>
              </a:lnSpc>
              <a:defRPr sz="5064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INTRO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276976" y="1763714"/>
            <a:ext cx="5578475" cy="429418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47694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a_SectionIntro_Hero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5019" y="1803401"/>
            <a:ext cx="5589056" cy="4254500"/>
          </a:xfrm>
        </p:spPr>
        <p:txBody>
          <a:bodyPr/>
          <a:lstStyle>
            <a:lvl1pPr algn="l">
              <a:lnSpc>
                <a:spcPct val="80000"/>
              </a:lnSpc>
              <a:defRPr sz="5064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INTRO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276976" y="1763714"/>
            <a:ext cx="5578475" cy="429418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4760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D_Dimensiona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8210" y="376152"/>
            <a:ext cx="5797813" cy="6011490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2878719"/>
            <a:ext cx="9683404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3511412"/>
            <a:ext cx="9683404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440895" y="376242"/>
            <a:ext cx="2579389" cy="4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72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a_SectionIntro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5019" y="1803401"/>
            <a:ext cx="5589056" cy="4254500"/>
          </a:xfrm>
        </p:spPr>
        <p:txBody>
          <a:bodyPr/>
          <a:lstStyle>
            <a:lvl1pPr algn="l">
              <a:lnSpc>
                <a:spcPct val="80000"/>
              </a:lnSpc>
              <a:defRPr sz="5064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INTRO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276976" y="1763714"/>
            <a:ext cx="5578475" cy="429418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96442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a_SectionIntro_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5019" y="1803401"/>
            <a:ext cx="5589056" cy="4254500"/>
          </a:xfrm>
        </p:spPr>
        <p:txBody>
          <a:bodyPr/>
          <a:lstStyle>
            <a:lvl1pPr algn="l">
              <a:lnSpc>
                <a:spcPct val="80000"/>
              </a:lnSpc>
              <a:defRPr sz="5064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INTRO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276976" y="1763714"/>
            <a:ext cx="5578475" cy="429418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18123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a_SectionIntro_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5019" y="1803401"/>
            <a:ext cx="5589056" cy="4254500"/>
          </a:xfrm>
        </p:spPr>
        <p:txBody>
          <a:bodyPr/>
          <a:lstStyle>
            <a:lvl1pPr algn="l">
              <a:lnSpc>
                <a:spcPct val="80000"/>
              </a:lnSpc>
              <a:defRPr sz="5064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INTRO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276976" y="1763714"/>
            <a:ext cx="5578475" cy="429418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bg1"/>
                </a:solidFill>
              </a:defRPr>
            </a:lvl2pPr>
            <a:lvl3pPr>
              <a:defRPr lang="en-US" dirty="0" smtClean="0">
                <a:solidFill>
                  <a:schemeClr val="bg1"/>
                </a:solidFill>
              </a:defRPr>
            </a:lvl3pPr>
            <a:lvl4pPr>
              <a:defRPr lang="en-US" dirty="0" smtClean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45443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b_SectionIntro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57327" y="1390328"/>
            <a:ext cx="5578475" cy="4581459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80000"/>
              </a:lnSpc>
              <a:defRPr lang="en-US" sz="4999" cap="all" baseline="0" dirty="0" smtClean="0">
                <a:solidFill>
                  <a:schemeClr val="tx2"/>
                </a:solidFill>
                <a:latin typeface="Arial Black" panose="020B0A04020102020204" pitchFamily="34" charset="0"/>
              </a:defRPr>
            </a:lvl1pPr>
            <a:lvl2pPr marL="0" indent="0">
              <a:buNone/>
              <a:defRPr lang="en-US" dirty="0" smtClean="0"/>
            </a:lvl2pPr>
            <a:lvl3pPr marL="180939" indent="-180939">
              <a:buFont typeface="Arial" panose="020B0604020202020204" pitchFamily="34" charset="0"/>
              <a:buChar char="•"/>
              <a:defRPr lang="en-US" sz="1800" dirty="0" smtClean="0"/>
            </a:lvl3pPr>
            <a:lvl4pPr marL="445999" indent="-265060">
              <a:buFont typeface="Arial" panose="020B0604020202020204" pitchFamily="34" charset="0"/>
              <a:buChar char="–"/>
              <a:defRPr lang="en-US" sz="1800" dirty="0" smtClean="0"/>
            </a:lvl4pPr>
            <a:lvl5pPr marL="638047" indent="-192050">
              <a:buFont typeface="Arial" panose="020B0604020202020204" pitchFamily="34" charset="0"/>
              <a:buChar char="•"/>
              <a:defRPr lang="en-US" sz="1800" dirty="0"/>
            </a:lvl5pPr>
            <a:lvl6pPr marL="903107" indent="-265060">
              <a:buFont typeface="Arial" panose="020B0604020202020204" pitchFamily="34" charset="0"/>
              <a:buChar char="–"/>
              <a:defRPr sz="1800"/>
            </a:lvl6pPr>
          </a:lstStyle>
          <a:p>
            <a:pPr lvl="0"/>
            <a:r>
              <a:rPr lang="en-US" dirty="0"/>
              <a:t>SECTION INTRO</a:t>
            </a:r>
          </a:p>
          <a:p>
            <a:pPr lvl="1"/>
            <a:r>
              <a:rPr lang="en-US" dirty="0"/>
              <a:t>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50130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tateme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2481268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352974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tatement_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2481268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69080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tatement_YellowHer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2481268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6723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tatement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2481268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932871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tatement_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2481268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400746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tatement_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2481268"/>
            <a:ext cx="11474082" cy="1895465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here 28pt, minimum 20pt and in sentence case. </a:t>
            </a:r>
            <a:br>
              <a:rPr lang="en-US" dirty="0"/>
            </a:br>
            <a:r>
              <a:rPr lang="en-US" dirty="0"/>
              <a:t>Pit as et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aliqui</a:t>
            </a:r>
            <a:r>
              <a:rPr lang="en-US" dirty="0"/>
              <a:t> </a:t>
            </a:r>
            <a:r>
              <a:rPr lang="en-US" dirty="0" err="1"/>
              <a:t>ius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que mi, </a:t>
            </a:r>
            <a:r>
              <a:rPr lang="en-US" dirty="0" err="1"/>
              <a:t>consequatiae</a:t>
            </a:r>
            <a:r>
              <a:rPr lang="en-US" dirty="0"/>
              <a:t> </a:t>
            </a:r>
            <a:r>
              <a:rPr lang="en-US" dirty="0" err="1"/>
              <a:t>nim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sitis</a:t>
            </a:r>
            <a:r>
              <a:rPr lang="en-US" dirty="0"/>
              <a:t> </a:t>
            </a:r>
            <a:r>
              <a:rPr lang="en-US" dirty="0" err="1"/>
              <a:t>apictur</a:t>
            </a:r>
            <a:r>
              <a:rPr lang="en-US" dirty="0"/>
              <a:t>, qui </a:t>
            </a:r>
            <a:r>
              <a:rPr lang="en-US" dirty="0" err="1"/>
              <a:t>dolupti</a:t>
            </a:r>
            <a:r>
              <a:rPr lang="en-US" dirty="0"/>
              <a:t> </a:t>
            </a:r>
            <a:r>
              <a:rPr lang="en-US" dirty="0" err="1"/>
              <a:t>asitatia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volecusda</a:t>
            </a:r>
            <a:r>
              <a:rPr lang="en-US" dirty="0"/>
              <a:t> </a:t>
            </a:r>
            <a:r>
              <a:rPr lang="en-US" dirty="0" err="1"/>
              <a:t>consequi</a:t>
            </a:r>
            <a:r>
              <a:rPr lang="en-US" dirty="0"/>
              <a:t> cum </a:t>
            </a:r>
            <a:r>
              <a:rPr lang="en-US" dirty="0" err="1"/>
              <a:t>esedit</a:t>
            </a:r>
            <a:r>
              <a:rPr lang="en-US" dirty="0"/>
              <a:t> </a:t>
            </a:r>
            <a:r>
              <a:rPr lang="en-US" dirty="0" err="1"/>
              <a:t>volorrum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que ma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simollu</a:t>
            </a:r>
            <a:r>
              <a:rPr lang="en-US" dirty="0"/>
              <a:t> </a:t>
            </a:r>
            <a:r>
              <a:rPr lang="en-US" dirty="0" err="1"/>
              <a:t>ptaestia</a:t>
            </a:r>
            <a:r>
              <a:rPr lang="en-US" dirty="0"/>
              <a:t> </a:t>
            </a:r>
            <a:r>
              <a:rPr lang="en-US" dirty="0" err="1"/>
              <a:t>doluptias</a:t>
            </a:r>
            <a:r>
              <a:rPr lang="en-US" dirty="0"/>
              <a:t> </a:t>
            </a:r>
            <a:r>
              <a:rPr lang="en-US" dirty="0" err="1"/>
              <a:t>dios</a:t>
            </a:r>
            <a:r>
              <a:rPr lang="en-US" dirty="0"/>
              <a:t> </a:t>
            </a:r>
            <a:r>
              <a:rPr lang="en-US" dirty="0" err="1"/>
              <a:t>exerro</a:t>
            </a:r>
            <a:r>
              <a:rPr lang="en-US" dirty="0"/>
              <a:t> </a:t>
            </a:r>
            <a:r>
              <a:rPr lang="en-US" dirty="0" err="1"/>
              <a:t>magnat</a:t>
            </a:r>
            <a:r>
              <a:rPr lang="en-US" dirty="0"/>
              <a:t>.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5417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AD_Dimensional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4188" y="933039"/>
            <a:ext cx="4821835" cy="499954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404068"/>
            <a:ext cx="9683404" cy="687432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151343"/>
            <a:ext cx="9683404" cy="973664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8498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440895" y="376242"/>
            <a:ext cx="2579389" cy="4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648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tx2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346311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624729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Hero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3746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757324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574238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eypoint_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331879"/>
            <a:ext cx="11474082" cy="1096328"/>
          </a:xfrm>
        </p:spPr>
        <p:txBody>
          <a:bodyPr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3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at </a:t>
            </a:r>
            <a:br>
              <a:rPr lang="en-US" dirty="0"/>
            </a:br>
            <a:r>
              <a:rPr lang="en-US" dirty="0"/>
              <a:t>44pt min 36pt MAX 3 LINES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5739" y="3496772"/>
            <a:ext cx="11474082" cy="1421599"/>
          </a:xfrm>
        </p:spPr>
        <p:txBody>
          <a:bodyPr>
            <a:spAutoFit/>
          </a:bodyPr>
          <a:lstStyle>
            <a:lvl1pPr algn="ctr">
              <a:defRPr sz="2799" cap="none" baseline="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Insert sub-title maximum 3 lines to support </a:t>
            </a:r>
            <a:br>
              <a:rPr lang="en-US" dirty="0"/>
            </a:br>
            <a:r>
              <a:rPr lang="en-US" dirty="0"/>
              <a:t>main title. Text here should be 28pt, </a:t>
            </a:r>
            <a:br>
              <a:rPr lang="en-US" dirty="0"/>
            </a:br>
            <a:r>
              <a:rPr lang="en-US" dirty="0"/>
              <a:t>minimum 20pt and sentence case.</a:t>
            </a:r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07158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60086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716840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Hero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42463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5174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D_Dimensional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978" y="735750"/>
            <a:ext cx="2866557" cy="2972203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878719"/>
            <a:ext cx="8747367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440895" y="376242"/>
            <a:ext cx="2579389" cy="4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52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46968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vider_LargeFont_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2681505"/>
            <a:ext cx="11474082" cy="1495000"/>
          </a:xfrm>
        </p:spPr>
        <p:txBody>
          <a:bodyPr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59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MAIN TITLE 60PT MIN 36PT MAX 3 LINES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393252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Quot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0" y="2267421"/>
            <a:ext cx="7556276" cy="2371467"/>
          </a:xfrm>
        </p:spPr>
        <p:txBody>
          <a:bodyPr>
            <a:spAutoFit/>
          </a:bodyPr>
          <a:lstStyle>
            <a:lvl1pPr algn="l">
              <a:lnSpc>
                <a:spcPct val="70000"/>
              </a:lnSpc>
              <a:defRPr sz="6999">
                <a:solidFill>
                  <a:schemeClr val="tx2"/>
                </a:solidFill>
              </a:defRPr>
            </a:lvl1pPr>
          </a:lstStyle>
          <a:p>
            <a:r>
              <a:rPr lang="en-AU" dirty="0"/>
              <a:t>MAX 70pt</a:t>
            </a:r>
            <a:br>
              <a:rPr lang="en-AU" dirty="0"/>
            </a:br>
            <a:r>
              <a:rPr lang="en-AU" dirty="0"/>
              <a:t>MIN 50pt </a:t>
            </a:r>
            <a:br>
              <a:rPr lang="en-AU" dirty="0"/>
            </a:br>
            <a:r>
              <a:rPr lang="en-AU" dirty="0"/>
              <a:t>MAX 5 LINES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11036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Quote_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0" y="2267421"/>
            <a:ext cx="7556276" cy="2371467"/>
          </a:xfrm>
        </p:spPr>
        <p:txBody>
          <a:bodyPr>
            <a:spAutoFit/>
          </a:bodyPr>
          <a:lstStyle>
            <a:lvl1pPr algn="l">
              <a:lnSpc>
                <a:spcPct val="70000"/>
              </a:lnSpc>
              <a:defRPr sz="6999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MAX 70pt</a:t>
            </a:r>
            <a:br>
              <a:rPr lang="en-AU" dirty="0"/>
            </a:br>
            <a:r>
              <a:rPr lang="en-AU" dirty="0"/>
              <a:t>MIN 50pt </a:t>
            </a:r>
            <a:br>
              <a:rPr lang="en-AU" dirty="0"/>
            </a:br>
            <a:r>
              <a:rPr lang="en-AU" dirty="0"/>
              <a:t>MAX 5 LINES</a:t>
            </a:r>
            <a:endParaRPr lang="en-US" dirty="0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663043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Divider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Copyright © 2018 Accenture. All rights reserved.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262909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Divider_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89933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Divider_Hero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34"/>
          </p:nvPr>
        </p:nvSpPr>
        <p:spPr>
          <a:xfrm>
            <a:off x="7391584" y="6537399"/>
            <a:ext cx="4141956" cy="161962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35"/>
          </p:nvPr>
        </p:nvSpPr>
        <p:spPr>
          <a:xfrm flipH="1">
            <a:off x="11617001" y="6537474"/>
            <a:ext cx="216084" cy="161888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59689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Divider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580727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Divider_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497417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Divider_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618028"/>
            <a:ext cx="7544947" cy="163789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43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TEXT at 44pt minimum 36pt AS DOLESTOTATE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6925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D_Dimensi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TS_Digital_DIMENSIONAL_lightB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5015" y="479547"/>
            <a:ext cx="5859445" cy="6075393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8197878" y="5073855"/>
            <a:ext cx="3636795" cy="1041195"/>
          </a:xfrm>
        </p:spPr>
        <p:txBody>
          <a:bodyPr anchor="b"/>
          <a:lstStyle>
            <a:lvl1pPr marL="0" indent="0">
              <a:lnSpc>
                <a:spcPct val="80000"/>
              </a:lnSpc>
              <a:buNone/>
              <a:defRPr sz="1999" b="1" i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SUBTITLE LINE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579601" y="1734431"/>
            <a:ext cx="5354475" cy="3404362"/>
          </a:xfrm>
        </p:spPr>
        <p:txBody>
          <a:bodyPr tIns="252000" anchor="ctr">
            <a:spAutoFit/>
          </a:bodyPr>
          <a:lstStyle>
            <a:lvl1pPr algn="l">
              <a:lnSpc>
                <a:spcPct val="70000"/>
              </a:lnSpc>
              <a:defRPr sz="7196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</a:t>
            </a:r>
            <a:br>
              <a:rPr lang="en-US" dirty="0"/>
            </a:br>
            <a:r>
              <a:rPr lang="en-US" dirty="0"/>
              <a:t>to edit Master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7877" y="376242"/>
            <a:ext cx="2579389" cy="4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924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4405">
          <p15:clr>
            <a:srgbClr val="5ACBF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AppleWatchS2_Gradi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l="22591" r="24029"/>
          <a:stretch/>
        </p:blipFill>
        <p:spPr>
          <a:xfrm>
            <a:off x="787386" y="0"/>
            <a:ext cx="4884111" cy="6858000"/>
          </a:xfrm>
          <a:prstGeom prst="rect">
            <a:avLst/>
          </a:prstGeom>
        </p:spPr>
      </p:pic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6239725" y="2307809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1440993" y="1349913"/>
            <a:ext cx="3364377" cy="397321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ctr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bg2"/>
                </a:solidFill>
              </a:defRPr>
            </a:lvl1pPr>
          </a:lstStyle>
          <a:p>
            <a:r>
              <a:rPr lang="en-AU" dirty="0"/>
              <a:t>INSERT 11.04 x 9.34CM</a:t>
            </a:r>
            <a:br>
              <a:rPr lang="en-AU" dirty="0"/>
            </a:br>
            <a:r>
              <a:rPr lang="en-AU" dirty="0"/>
              <a:t>OR 4.35” X 3.68”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829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hone_Gradi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4191226" y="1412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11" y="663497"/>
            <a:ext cx="2746620" cy="5542789"/>
          </a:xfrm>
          <a:prstGeom prst="rect">
            <a:avLst/>
          </a:prstGeom>
        </p:spPr>
      </p:pic>
      <p:sp>
        <p:nvSpPr>
          <p:cNvPr id="13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1234922" y="1477354"/>
            <a:ext cx="2232872" cy="3887100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="0" baseline="0">
                <a:solidFill>
                  <a:schemeClr val="bg2"/>
                </a:solidFill>
              </a:defRPr>
            </a:lvl1pPr>
          </a:lstStyle>
          <a:p>
            <a:r>
              <a:rPr lang="en-AU" dirty="0"/>
              <a:t>INSERT 10.8 x 6.2CM</a:t>
            </a:r>
            <a:br>
              <a:rPr lang="en-AU" dirty="0"/>
            </a:br>
            <a:r>
              <a:rPr lang="en-AU" dirty="0"/>
              <a:t>OR 4.25” x 2.44”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</p:spTree>
    <p:extLst>
      <p:ext uri="{BB962C8B-B14F-4D97-AF65-F5344CB8AC3E}">
        <p14:creationId xmlns:p14="http://schemas.microsoft.com/office/powerpoint/2010/main" val="3555790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abletV_Gradi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4810679" y="1287165"/>
            <a:ext cx="4933927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AT 28PT AND UPPERCASE, MINIMUM 20PT. AS SE ENI OLESTOTATE CON RAERUM ES INI EREPUDI ODIT EHENDIAM EUM.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75" y="536012"/>
            <a:ext cx="4121528" cy="5694805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87453" y="1111573"/>
            <a:ext cx="3403329" cy="4534950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="0" baseline="0">
                <a:solidFill>
                  <a:schemeClr val="bg2"/>
                </a:solidFill>
              </a:defRPr>
            </a:lvl1pPr>
          </a:lstStyle>
          <a:p>
            <a:r>
              <a:rPr lang="en-AU" dirty="0"/>
              <a:t>INSERT 12.6 x 9.45CM</a:t>
            </a:r>
            <a:br>
              <a:rPr lang="en-AU" dirty="0"/>
            </a:br>
            <a:r>
              <a:rPr lang="en-AU" dirty="0"/>
              <a:t>OR 4.96” X 3.72”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</p:spTree>
    <p:extLst>
      <p:ext uri="{BB962C8B-B14F-4D97-AF65-F5344CB8AC3E}">
        <p14:creationId xmlns:p14="http://schemas.microsoft.com/office/powerpoint/2010/main" val="495287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abletH_Gradi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7249558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94266" y="102567"/>
            <a:ext cx="4824421" cy="6674309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1036723" y="1447465"/>
            <a:ext cx="5330082" cy="3995075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108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="0" baseline="0">
                <a:solidFill>
                  <a:schemeClr val="bg2"/>
                </a:solidFill>
              </a:defRPr>
            </a:lvl1pPr>
          </a:lstStyle>
          <a:p>
            <a:r>
              <a:rPr lang="en-AU" dirty="0"/>
              <a:t>INSERT 11.1 x 14.8CM</a:t>
            </a:r>
            <a:br>
              <a:rPr lang="en-AU" dirty="0"/>
            </a:br>
            <a:r>
              <a:rPr lang="en-AU" dirty="0"/>
              <a:t>OR 4.37” X 5.82”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</p:spTree>
    <p:extLst>
      <p:ext uri="{BB962C8B-B14F-4D97-AF65-F5344CB8AC3E}">
        <p14:creationId xmlns:p14="http://schemas.microsoft.com/office/powerpoint/2010/main" val="95989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Laptop_Gradi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7381690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974379" y="1274722"/>
            <a:ext cx="5780410" cy="3776177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="0" baseline="0">
                <a:solidFill>
                  <a:schemeClr val="bg2"/>
                </a:solidFill>
              </a:defRPr>
            </a:lvl1pPr>
          </a:lstStyle>
          <a:p>
            <a:r>
              <a:rPr lang="en-AU" dirty="0"/>
              <a:t>INSERT 10.49 x 16.05CM</a:t>
            </a:r>
            <a:br>
              <a:rPr lang="en-AU" dirty="0"/>
            </a:br>
            <a:r>
              <a:rPr lang="en-AU" dirty="0"/>
              <a:t>OR 4.13” X 6.32”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8" y="947520"/>
            <a:ext cx="7510224" cy="448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116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Desktop_Gradi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7518385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2557" y="331394"/>
            <a:ext cx="6796813" cy="577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554953" y="655600"/>
            <a:ext cx="6279046" cy="394581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="0" baseline="0">
                <a:solidFill>
                  <a:schemeClr val="bg2"/>
                </a:solidFill>
              </a:defRPr>
            </a:lvl1pPr>
          </a:lstStyle>
          <a:p>
            <a:r>
              <a:rPr lang="en-AU" dirty="0"/>
              <a:t>INSERT 10.96 x 17.44CM</a:t>
            </a:r>
            <a:br>
              <a:rPr lang="en-AU" dirty="0"/>
            </a:br>
            <a:r>
              <a:rPr lang="en-AU" dirty="0"/>
              <a:t>OR 4.31” X 6.87”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</p:spTree>
    <p:extLst>
      <p:ext uri="{BB962C8B-B14F-4D97-AF65-F5344CB8AC3E}">
        <p14:creationId xmlns:p14="http://schemas.microsoft.com/office/powerpoint/2010/main" val="287956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GooglePixel_Gradi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30055" t="5305" r="30055" b="7205"/>
          <a:stretch/>
        </p:blipFill>
        <p:spPr>
          <a:xfrm>
            <a:off x="776274" y="609459"/>
            <a:ext cx="3203315" cy="5617179"/>
          </a:xfrm>
          <a:prstGeom prst="rect">
            <a:avLst/>
          </a:prstGeom>
        </p:spPr>
      </p:pic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1219677" y="1264627"/>
            <a:ext cx="2304900" cy="4104706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bg2"/>
                </a:solidFill>
              </a:defRPr>
            </a:lvl1pPr>
          </a:lstStyle>
          <a:p>
            <a:r>
              <a:rPr lang="en-AU" dirty="0"/>
              <a:t>INSERT 11.52 x 6.58CM</a:t>
            </a:r>
            <a:br>
              <a:rPr lang="en-AU" dirty="0"/>
            </a:br>
            <a:r>
              <a:rPr lang="en-AU" dirty="0"/>
              <a:t>OR 4.54” X 2.59”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4258068" y="1409761"/>
            <a:ext cx="5616864" cy="172315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71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amsungS7_Gradi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8935" y="79645"/>
            <a:ext cx="4382341" cy="6502510"/>
          </a:xfrm>
          <a:prstGeom prst="rect">
            <a:avLst/>
          </a:prstGeom>
        </p:spPr>
      </p:pic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1189184" y="1266151"/>
            <a:ext cx="2370746" cy="4209075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bg2"/>
                </a:solidFill>
              </a:defRPr>
            </a:lvl1pPr>
          </a:lstStyle>
          <a:p>
            <a:r>
              <a:rPr lang="en-AU" dirty="0"/>
              <a:t>INSERT 11.7 x 6.58CM</a:t>
            </a:r>
            <a:br>
              <a:rPr lang="en-AU" dirty="0"/>
            </a:br>
            <a:r>
              <a:rPr lang="en-AU" dirty="0"/>
              <a:t>OR 4.61” X 2.59” </a:t>
            </a:r>
            <a:br>
              <a:rPr lang="en-AU" dirty="0"/>
            </a:br>
            <a:r>
              <a:rPr lang="en-AU" dirty="0"/>
              <a:t>SCREENSHOT HERE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4258068" y="1409761"/>
            <a:ext cx="5616864" cy="172315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STATEMENT </a:t>
            </a:r>
            <a:br>
              <a:rPr lang="en-US" dirty="0"/>
            </a:br>
            <a:r>
              <a:rPr lang="en-US" dirty="0"/>
              <a:t>AT 28PT AND UPPERCASE, MINIMUM 20PT. AS SE ENI OLESTOTATE CON RAERUM ES INI EREPUDI ODIT.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924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Quote_Image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1287578"/>
            <a:ext cx="5582180" cy="1731199"/>
          </a:xfrm>
        </p:spPr>
        <p:txBody>
          <a:bodyPr tIns="0" anchor="b" anchorCtr="0"/>
          <a:lstStyle>
            <a:lvl1pPr marL="0" indent="0" algn="l" rtl="0" eaLnBrk="1" fontAlgn="base" hangingPunct="1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AU" sz="2799" b="0" kern="1200" cap="all" baseline="0" dirty="0">
                <a:solidFill>
                  <a:schemeClr val="tx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QUOTE at 28pt min 36pt MAX 3 LINES     AS OLESTOTATE CON RAERUM ES INI EREPUDI ODIT EHENDIAM EUM.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2702" y="3276929"/>
            <a:ext cx="4145219" cy="664643"/>
          </a:xfrm>
        </p:spPr>
        <p:txBody>
          <a:bodyPr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lang="en-US" sz="1600" b="0" kern="1200" cap="all" baseline="0" dirty="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AUTHOR’S DETAILS HERE. UPPERCASE, maximum 3 lines </a:t>
            </a:r>
            <a:br>
              <a:rPr lang="en-US" dirty="0"/>
            </a:br>
            <a:r>
              <a:rPr lang="en-US" dirty="0"/>
              <a:t>AT 16PT, MINIMUM 14PT. </a:t>
            </a:r>
          </a:p>
        </p:txBody>
      </p:sp>
    </p:spTree>
    <p:extLst>
      <p:ext uri="{BB962C8B-B14F-4D97-AF65-F5344CB8AC3E}">
        <p14:creationId xmlns:p14="http://schemas.microsoft.com/office/powerpoint/2010/main" val="1467823825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Quote_Image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1287578"/>
            <a:ext cx="5582180" cy="1731199"/>
          </a:xfrm>
        </p:spPr>
        <p:txBody>
          <a:bodyPr tIns="0" anchor="b" anchorCtr="0"/>
          <a:lstStyle>
            <a:lvl1pPr marL="0" indent="0" algn="l" rtl="0" eaLnBrk="1" fontAlgn="base" hangingPunct="1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lang="en-AU" sz="2799" b="0" kern="1200" cap="all" baseline="0" dirty="0">
                <a:solidFill>
                  <a:schemeClr val="bg1"/>
                </a:solidFill>
                <a:latin typeface="Arial Black" panose="020B0A040201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QUOTE at 28pt min 36pt MAX 3 LINES     AS OLESTOTATE CON RAERUM ES INI EREPUDI ODIT EHENDIAM EUM.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2702" y="3276929"/>
            <a:ext cx="4145219" cy="664643"/>
          </a:xfrm>
        </p:spPr>
        <p:txBody>
          <a:bodyPr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lang="en-US" sz="1600" b="0" kern="1200" cap="all" baseline="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AUTHOR’S DETAILS HERE. UPPERCASE, maximum 3 lines </a:t>
            </a:r>
            <a:br>
              <a:rPr lang="en-US" dirty="0"/>
            </a:br>
            <a:r>
              <a:rPr lang="en-US" dirty="0"/>
              <a:t>AT 16PT, MINIMUM 14PT. </a:t>
            </a:r>
          </a:p>
        </p:txBody>
      </p:sp>
    </p:spTree>
    <p:extLst>
      <p:ext uri="{BB962C8B-B14F-4D97-AF65-F5344CB8AC3E}">
        <p14:creationId xmlns:p14="http://schemas.microsoft.com/office/powerpoint/2010/main" val="12748516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AD_Gradient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68210" y="376152"/>
            <a:ext cx="5797813" cy="6011489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2878719"/>
            <a:ext cx="9683404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3511412"/>
            <a:ext cx="9683404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440895" y="376242"/>
            <a:ext cx="2579389" cy="4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124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Quot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QUOTE at 40pt min 36pt MAX 4 LINES AS SE ENIOLESTOTATE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tx2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761402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Quote_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QUOTE at 40pt min 36pt MAX 4 LINES AS SE ENIOLESTOTATE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tx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129006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Quote_Hero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QUOTE at 40pt min 36pt MAX 4 LINES AS SE ENIOLESTOTATE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</p:spTree>
    <p:extLst>
      <p:ext uri="{BB962C8B-B14F-4D97-AF65-F5344CB8AC3E}">
        <p14:creationId xmlns:p14="http://schemas.microsoft.com/office/powerpoint/2010/main" val="3289046528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Quote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QUOTE at 40pt min 36pt MAX 4 LINES AS SE ENIOLESTOTATE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</p:spTree>
    <p:extLst>
      <p:ext uri="{BB962C8B-B14F-4D97-AF65-F5344CB8AC3E}">
        <p14:creationId xmlns:p14="http://schemas.microsoft.com/office/powerpoint/2010/main" val="141694713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Quote_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QUOTE at 40pt min 36pt MAX 4 LINES AS SE ENIOLESTOTATE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</p:spTree>
    <p:extLst>
      <p:ext uri="{BB962C8B-B14F-4D97-AF65-F5344CB8AC3E}">
        <p14:creationId xmlns:p14="http://schemas.microsoft.com/office/powerpoint/2010/main" val="375417425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Quote_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289" y="2272934"/>
            <a:ext cx="10430983" cy="1969314"/>
          </a:xfr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QUOTE at 40pt min 36pt MAX 4 LINES AS SE ENIOLESTOTATE CON RAERUM ES INI EREPUDI ODIT EHENDIAM EUM.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905116" y="4543961"/>
            <a:ext cx="6403301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UPPERCASE, maximum 3 lines at 16pt, MINIMUM 14PT. </a:t>
            </a:r>
          </a:p>
        </p:txBody>
      </p:sp>
    </p:spTree>
    <p:extLst>
      <p:ext uri="{BB962C8B-B14F-4D97-AF65-F5344CB8AC3E}">
        <p14:creationId xmlns:p14="http://schemas.microsoft.com/office/powerpoint/2010/main" val="1286766209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tandardCredential_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2" y="0"/>
            <a:ext cx="4746294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9709" tIns="29854" rIns="59709" bIns="29854" rtlCol="0" anchor="ctr"/>
          <a:lstStyle/>
          <a:p>
            <a:pPr algn="ctr" defTabSz="609149"/>
            <a:endParaRPr lang="en-US" sz="18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6539" y="300893"/>
            <a:ext cx="4141618" cy="553870"/>
          </a:xfrm>
        </p:spPr>
        <p:txBody>
          <a:bodyPr anchor="b"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lang="en-US" sz="1800" kern="1200" cap="all" baseline="0" dirty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en-AU" dirty="0"/>
              <a:t>INSERT CLIENT NAME </a:t>
            </a:r>
            <a:br>
              <a:rPr lang="en-AU" dirty="0"/>
            </a:br>
            <a:r>
              <a:rPr lang="en-AU" dirty="0"/>
              <a:t>OR DESCRIPTION</a:t>
            </a:r>
            <a:endParaRPr lang="en-GB" dirty="0"/>
          </a:p>
        </p:txBody>
      </p:sp>
      <p:sp>
        <p:nvSpPr>
          <p:cNvPr id="18" name="Content Placeholder 14"/>
          <p:cNvSpPr>
            <a:spLocks noGrp="1"/>
          </p:cNvSpPr>
          <p:nvPr>
            <p:ph sz="quarter" idx="24" hasCustomPrompt="1"/>
          </p:nvPr>
        </p:nvSpPr>
        <p:spPr>
          <a:xfrm>
            <a:off x="356539" y="2780239"/>
            <a:ext cx="4141618" cy="812342"/>
          </a:xfrm>
        </p:spPr>
        <p:txBody>
          <a:bodyPr>
            <a:spAutoFit/>
          </a:bodyPr>
          <a:lstStyle>
            <a:lvl1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2pPr>
            <a:lvl3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3pPr>
            <a:lvl4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 smtClean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4pPr>
            <a:lvl5pPr algn="l" rtl="0" fontAlgn="base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defRPr lang="en-US" sz="1600" kern="1200" dirty="0">
                <a:solidFill>
                  <a:srgbClr val="FFFFFF"/>
                </a:solidFill>
                <a:latin typeface="Arial" charset="0"/>
                <a:ea typeface="+mn-ea"/>
                <a:cs typeface="Arial" charset="0"/>
              </a:defRPr>
            </a:lvl5pPr>
          </a:lstStyle>
          <a:p>
            <a:pPr lvl="0"/>
            <a:r>
              <a:rPr lang="en-AU" dirty="0"/>
              <a:t>Insert short description of client challenge, solution provided, outcomes delivered, min 14pt font with paragraph spacing 1.1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356539" y="1299411"/>
            <a:ext cx="4141618" cy="1378520"/>
          </a:xfrm>
        </p:spPr>
        <p:txBody>
          <a:bodyPr tIns="0">
            <a:spAutoFit/>
          </a:bodyPr>
          <a:lstStyle>
            <a:lvl1pPr algn="l">
              <a:defRPr sz="27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SHORT HEADLINE OF VALUE/SOLUTION DELIVERED AT 28PT, MAX 4 LINES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902795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DetailedCredential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60144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1800" baseline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244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301292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2357455"/>
            <a:ext cx="2647033" cy="3599167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AU" dirty="0"/>
              <a:t>Insert text maximum lines to the bottom of this text box, minimum 14pt font size with paragraph spacing 1.1</a:t>
            </a:r>
          </a:p>
          <a:p>
            <a:r>
              <a:rPr lang="en-AU" dirty="0" err="1"/>
              <a:t>Sequisit</a:t>
            </a:r>
            <a:r>
              <a:rPr lang="en-AU" dirty="0"/>
              <a:t> as </a:t>
            </a:r>
            <a:r>
              <a:rPr lang="en-AU" dirty="0" err="1"/>
              <a:t>quatem</a:t>
            </a:r>
            <a:r>
              <a:rPr lang="en-AU" dirty="0"/>
              <a:t> quam, </a:t>
            </a:r>
            <a:r>
              <a:rPr lang="en-AU" dirty="0" err="1"/>
              <a:t>expliamet</a:t>
            </a:r>
            <a:r>
              <a:rPr lang="en-AU" dirty="0"/>
              <a:t> </a:t>
            </a:r>
            <a:r>
              <a:rPr lang="en-AU" dirty="0" err="1"/>
              <a:t>porepud</a:t>
            </a:r>
            <a:r>
              <a:rPr lang="en-AU" dirty="0"/>
              <a:t> </a:t>
            </a:r>
            <a:r>
              <a:rPr lang="en-AU" dirty="0" err="1"/>
              <a:t>aestibuste</a:t>
            </a:r>
            <a:r>
              <a:rPr lang="en-AU" dirty="0"/>
              <a:t> </a:t>
            </a:r>
            <a:r>
              <a:rPr lang="en-AU" dirty="0" err="1"/>
              <a:t>cuptat</a:t>
            </a:r>
            <a:r>
              <a:rPr lang="en-AU" dirty="0"/>
              <a:t> </a:t>
            </a:r>
            <a:r>
              <a:rPr lang="en-AU" dirty="0" err="1"/>
              <a:t>ellaborit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</a:t>
            </a:r>
            <a:r>
              <a:rPr lang="en-AU" dirty="0" err="1"/>
              <a:t>ut</a:t>
            </a:r>
            <a:r>
              <a:rPr lang="en-AU" dirty="0"/>
              <a:t> as </a:t>
            </a:r>
            <a:r>
              <a:rPr lang="en-AU" dirty="0" err="1"/>
              <a:t>dolo</a:t>
            </a:r>
            <a:r>
              <a:rPr lang="en-AU" dirty="0"/>
              <a:t> </a:t>
            </a:r>
            <a:r>
              <a:rPr lang="en-AU" dirty="0" err="1"/>
              <a:t>duci</a:t>
            </a:r>
            <a:r>
              <a:rPr lang="en-AU" dirty="0"/>
              <a:t> unto.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128768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Client Story Follow Slide: Insert sub-title at 22pt, min 18pt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355739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tx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3301291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tx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242440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tx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183588" y="1687576"/>
            <a:ext cx="2647034" cy="498483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1800" b="1" cap="all" baseline="0">
                <a:solidFill>
                  <a:schemeClr val="tx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HEADING AT 18PT </a:t>
            </a:r>
            <a:br>
              <a:rPr lang="en-US" dirty="0"/>
            </a:br>
            <a:r>
              <a:rPr lang="en-US" dirty="0"/>
              <a:t>MIN 16PT MAX 2 LINES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556558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FF33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977564" y="2543200"/>
            <a:ext cx="10235286" cy="2185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597" dirty="0">
                <a:solidFill>
                  <a:schemeClr val="bg1"/>
                </a:solidFill>
                <a:latin typeface="Arial Black" panose="020B0A04020102020204" pitchFamily="34" charset="0"/>
              </a:rPr>
              <a:t>the</a:t>
            </a:r>
            <a:r>
              <a:rPr lang="en-US" sz="16597" baseline="0" dirty="0">
                <a:solidFill>
                  <a:schemeClr val="bg1"/>
                </a:solidFill>
                <a:latin typeface="Arial Black" panose="020B0A04020102020204" pitchFamily="34" charset="0"/>
              </a:rPr>
              <a:t> end</a:t>
            </a:r>
            <a:endParaRPr lang="en-US" sz="9598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728995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36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AD_Gradient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5" b="3245"/>
          <a:stretch/>
        </p:blipFill>
        <p:spPr>
          <a:xfrm>
            <a:off x="3992534" y="0"/>
            <a:ext cx="7073488" cy="6858000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330597"/>
            <a:ext cx="9683404" cy="618696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3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009136"/>
            <a:ext cx="9683404" cy="859274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74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440895" y="376242"/>
            <a:ext cx="2579389" cy="4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4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Subtitl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128768"/>
            <a:ext cx="11474881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375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b_1ColumnThird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7327" y="554272"/>
            <a:ext cx="9517604" cy="54347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INSERT MAIN TITLE 36PT MIN 30PT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7327" y="1774415"/>
            <a:ext cx="951760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8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8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834446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22_StandardCredential_Elevat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38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61266" y="1361633"/>
            <a:ext cx="7550749" cy="950629"/>
          </a:xfrm>
        </p:spPr>
        <p:txBody>
          <a:bodyPr wrap="square" anchor="b">
            <a:spAutoFit/>
          </a:bodyPr>
          <a:lstStyle>
            <a:lvl1pPr algn="l">
              <a:lnSpc>
                <a:spcPct val="70000"/>
              </a:lnSpc>
              <a:defRPr sz="3999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MAIN TITLE </a:t>
            </a:r>
            <a:br>
              <a:rPr lang="en-US" dirty="0"/>
            </a:br>
            <a:r>
              <a:rPr lang="en-US" dirty="0"/>
              <a:t>AT 36PT MIN 30PT</a:t>
            </a:r>
            <a:endParaRPr lang="en-AU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1266" y="2266254"/>
            <a:ext cx="7550749" cy="302647"/>
          </a:xfrm>
        </p:spPr>
        <p:txBody>
          <a:bodyPr wrap="square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40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SUBTITLE HERE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361267" y="2971987"/>
            <a:ext cx="7556276" cy="2989283"/>
          </a:xfrm>
        </p:spPr>
        <p:txBody>
          <a:bodyPr/>
          <a:lstStyle>
            <a:lvl1pPr>
              <a:lnSpc>
                <a:spcPct val="80000"/>
              </a:lnSpc>
              <a:defRPr sz="2400" cap="all" baseline="0">
                <a:solidFill>
                  <a:schemeClr val="tx2"/>
                </a:solidFill>
                <a:latin typeface="Arial Black" panose="020B0A04020102020204" pitchFamily="34" charset="0"/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1600" cap="all" baseline="0">
                <a:latin typeface="Arial Black" panose="020B0A04020102020204" pitchFamily="34" charset="0"/>
              </a:defRPr>
            </a:lvl2pPr>
            <a:lvl3pPr marL="0" indent="0">
              <a:lnSpc>
                <a:spcPct val="110000"/>
              </a:lnSpc>
              <a:spcBef>
                <a:spcPts val="1000"/>
              </a:spcBef>
              <a:buNone/>
              <a:defRPr sz="1600"/>
            </a:lvl3pPr>
            <a:lvl4pPr marL="187288" indent="-187288">
              <a:lnSpc>
                <a:spcPct val="110000"/>
              </a:lnSpc>
              <a:spcBef>
                <a:spcPts val="600"/>
              </a:spcBef>
              <a:defRPr sz="1600"/>
            </a:lvl4pPr>
            <a:lvl5pPr marL="471394" indent="-274583">
              <a:lnSpc>
                <a:spcPct val="110000"/>
              </a:lnSpc>
              <a:spcBef>
                <a:spcPts val="600"/>
              </a:spcBef>
              <a:defRPr sz="1600"/>
            </a:lvl5pPr>
          </a:lstStyle>
          <a:p>
            <a:pPr lvl="0"/>
            <a:r>
              <a:rPr lang="en-US" dirty="0"/>
              <a:t>The challenge</a:t>
            </a:r>
          </a:p>
          <a:p>
            <a:pPr lvl="1"/>
            <a:r>
              <a:rPr lang="en-US" dirty="0"/>
              <a:t>INSERT SUBHEADING MIN 16PT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7" hasCustomPrompt="1"/>
          </p:nvPr>
        </p:nvSpPr>
        <p:spPr>
          <a:xfrm>
            <a:off x="361266" y="949107"/>
            <a:ext cx="7550749" cy="226985"/>
          </a:xfrm>
        </p:spPr>
        <p:txBody>
          <a:bodyPr wrap="square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180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Client name</a:t>
            </a:r>
          </a:p>
        </p:txBody>
      </p:sp>
    </p:spTree>
    <p:extLst>
      <p:ext uri="{BB962C8B-B14F-4D97-AF65-F5344CB8AC3E}">
        <p14:creationId xmlns:p14="http://schemas.microsoft.com/office/powerpoint/2010/main" val="335314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AD_Gradi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5978" y="735750"/>
            <a:ext cx="2866557" cy="297220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878719"/>
            <a:ext cx="8747367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440895" y="376242"/>
            <a:ext cx="2579389" cy="4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401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90C78-81DD-44B8-A342-05D34C03C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47E49-66E8-4270-887E-E738E6C2A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67033-D438-4F56-A001-3D23C3D65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EF8A3-03EF-4479-A498-285D55D2265B}" type="datetimeFigureOut">
              <a:rPr lang="pt-BR" smtClean="0"/>
              <a:t>05/10/2018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605E6-16AB-45CD-80F7-292F89E2F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E56DC-01AB-4BB8-A4D6-FFAB63F7B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CE7B-DF56-4B4B-93AF-A2FAB313CD5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57409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AD_Keylin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68210" y="376152"/>
            <a:ext cx="5797813" cy="6011489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2878719"/>
            <a:ext cx="9683404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3511412"/>
            <a:ext cx="9683404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440895" y="376242"/>
            <a:ext cx="2579389" cy="4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234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AD_Keyline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4185" y="933039"/>
            <a:ext cx="4812199" cy="498955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404068"/>
            <a:ext cx="9683404" cy="687432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151343"/>
            <a:ext cx="9683404" cy="973664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8498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440895" y="376242"/>
            <a:ext cx="2579389" cy="4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8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AD_Key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5978" y="735750"/>
            <a:ext cx="2866556" cy="297220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878719"/>
            <a:ext cx="8747367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440895" y="376242"/>
            <a:ext cx="2579389" cy="4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77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D_Dimensional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8210" y="376152"/>
            <a:ext cx="5797813" cy="6011490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2878719"/>
            <a:ext cx="9683404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3511412"/>
            <a:ext cx="9683404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440895" y="376242"/>
            <a:ext cx="2579389" cy="4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78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AD_Revers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5978" y="735750"/>
            <a:ext cx="2866557" cy="297220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878719"/>
            <a:ext cx="8747367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440895" y="376324"/>
            <a:ext cx="2579389" cy="49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562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AD_Dimensiona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978" y="867799"/>
            <a:ext cx="2866557" cy="2972203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3010769"/>
            <a:ext cx="8747367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643461"/>
            <a:ext cx="8747367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440895" y="376242"/>
            <a:ext cx="2579389" cy="4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51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AD_Revers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5978" y="735750"/>
            <a:ext cx="2866557" cy="297220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878719"/>
            <a:ext cx="8747367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440895" y="376324"/>
            <a:ext cx="2579389" cy="49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31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AD_Dimensional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44188" y="933039"/>
            <a:ext cx="4821835" cy="499954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404068"/>
            <a:ext cx="9683404" cy="687432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151343"/>
            <a:ext cx="9683404" cy="973664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8498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440895" y="376242"/>
            <a:ext cx="2579389" cy="4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58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AD_Dimensiona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978" y="735750"/>
            <a:ext cx="2866557" cy="2972203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878719"/>
            <a:ext cx="8747367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440895" y="376242"/>
            <a:ext cx="2579389" cy="4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90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AD_Revers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5978" y="735750"/>
            <a:ext cx="2866557" cy="297220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878719"/>
            <a:ext cx="8747367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440895" y="376324"/>
            <a:ext cx="2579389" cy="49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232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AD862-7C6E-4C1B-95DD-D42E35DC6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0BBE1-49C5-43B0-90F6-4F56B2738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6E992-9B69-4DA7-A167-E8E310C05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EF8A3-03EF-4479-A498-285D55D2265B}" type="datetimeFigureOut">
              <a:rPr lang="pt-BR" smtClean="0"/>
              <a:t>05/10/2018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2DC35-1D80-47AC-BD52-AE2E4C8A8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12C0D-0487-48F1-9564-0E60A736E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CE7B-DF56-4B4B-93AF-A2FAB313CD5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94409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D_Dimensional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8210" y="376152"/>
            <a:ext cx="5797813" cy="6011490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2878719"/>
            <a:ext cx="9683404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3511412"/>
            <a:ext cx="9683404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440895" y="376242"/>
            <a:ext cx="2579389" cy="4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702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AA_Dimensiona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9218" y="532725"/>
            <a:ext cx="5646805" cy="5854916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2878719"/>
            <a:ext cx="9683404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3511412"/>
            <a:ext cx="9683404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893243-C55C-4A5E-A24F-8F6206DE99C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94" y="541385"/>
            <a:ext cx="4937816" cy="3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26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AA_Dimensional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4188" y="933039"/>
            <a:ext cx="4821835" cy="499954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404068"/>
            <a:ext cx="9683404" cy="687432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151343"/>
            <a:ext cx="9683404" cy="973664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8498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154486-CE9A-43A8-9BAA-890C21FFCB2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94" y="541385"/>
            <a:ext cx="4937816" cy="3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7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AA_Dimensional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978" y="735750"/>
            <a:ext cx="2866557" cy="2972203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878719"/>
            <a:ext cx="8747367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DD973D-0BB9-4D51-944D-E14366D39E9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94" y="541385"/>
            <a:ext cx="4937816" cy="3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088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A_Dimensi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TS_Digital_DIMENSIONAL_lightB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5015" y="479547"/>
            <a:ext cx="5859445" cy="6075393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8197878" y="5073855"/>
            <a:ext cx="3636795" cy="1041195"/>
          </a:xfrm>
        </p:spPr>
        <p:txBody>
          <a:bodyPr anchor="b"/>
          <a:lstStyle>
            <a:lvl1pPr marL="0" indent="0">
              <a:lnSpc>
                <a:spcPct val="80000"/>
              </a:lnSpc>
              <a:buNone/>
              <a:defRPr sz="1999" b="1" i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SUBTITLE LINE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579601" y="1734431"/>
            <a:ext cx="5354475" cy="3404362"/>
          </a:xfrm>
        </p:spPr>
        <p:txBody>
          <a:bodyPr tIns="252000" anchor="ctr">
            <a:spAutoFit/>
          </a:bodyPr>
          <a:lstStyle>
            <a:lvl1pPr algn="l">
              <a:lnSpc>
                <a:spcPct val="70000"/>
              </a:lnSpc>
              <a:defRPr sz="7196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</a:t>
            </a:r>
            <a:br>
              <a:rPr lang="en-US" dirty="0"/>
            </a:br>
            <a:r>
              <a:rPr lang="en-US" dirty="0"/>
              <a:t>to edit Master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34" name="Acc_Digital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7877" y="376242"/>
            <a:ext cx="2579389" cy="4995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5414A6-A2E3-4C15-888C-490C59931BD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94" y="541385"/>
            <a:ext cx="4937816" cy="3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191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369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AA_Gradient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218" y="532724"/>
            <a:ext cx="5637168" cy="5844924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2878719"/>
            <a:ext cx="9683404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3511412"/>
            <a:ext cx="9683404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5E6B32-4A5F-4233-ACC4-1BFD3C8B9D6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94" y="541385"/>
            <a:ext cx="4937816" cy="3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304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AA_Gradient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85" y="933039"/>
            <a:ext cx="4812200" cy="498955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404068"/>
            <a:ext cx="9683404" cy="687432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151343"/>
            <a:ext cx="9683404" cy="973664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8498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2449B5-B3B4-4C97-930E-9F853EA1BD8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94" y="541385"/>
            <a:ext cx="4937816" cy="3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8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AA_Gradi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5978" y="735750"/>
            <a:ext cx="2866557" cy="297220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878719"/>
            <a:ext cx="8747367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729DA2-819C-4AB0-8DB5-9D529F55C04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94" y="541385"/>
            <a:ext cx="4937816" cy="3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654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AA_Keylin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19218" y="532724"/>
            <a:ext cx="5637168" cy="5844923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2878719"/>
            <a:ext cx="9683404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3511412"/>
            <a:ext cx="9683404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EC8570-48DD-46CE-A04F-BAF290FDB92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94" y="541385"/>
            <a:ext cx="4937816" cy="3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99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AA_Keyline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4185" y="933039"/>
            <a:ext cx="4812199" cy="498955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404068"/>
            <a:ext cx="9683404" cy="687432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151343"/>
            <a:ext cx="9683404" cy="973664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8498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DD52DA-4EBF-4715-95BE-AD3B2487BE3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94" y="541385"/>
            <a:ext cx="4937816" cy="3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79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09B77-F989-4D16-8F83-B81CBCC83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C2D34-38B5-4F83-872A-40679F45CD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7190E5-D26D-4EF8-AF9E-ED1610411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C3074-7495-41EB-B1C4-962388417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EF8A3-03EF-4479-A498-285D55D2265B}" type="datetimeFigureOut">
              <a:rPr lang="pt-BR" smtClean="0"/>
              <a:t>05/10/2018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CABCB9-7F6E-40C5-8C8F-BEA242B56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7400FE-73E0-440C-9234-7A2688308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CE7B-DF56-4B4B-93AF-A2FAB313CD5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824508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AA_Key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5978" y="735750"/>
            <a:ext cx="2866556" cy="297220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878719"/>
            <a:ext cx="8747367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E98AC4-C9ED-49F2-921F-7EFC387F3C5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94" y="541385"/>
            <a:ext cx="4937816" cy="3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76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AA_Dimensional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44188" y="933039"/>
            <a:ext cx="4821835" cy="499954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404068"/>
            <a:ext cx="9683404" cy="687432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151343"/>
            <a:ext cx="9683404" cy="973664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8498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C62EC6-1ED7-405C-8B94-DB05A2D84A9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94" y="541385"/>
            <a:ext cx="4937816" cy="3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84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AA_Revers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5978" y="735750"/>
            <a:ext cx="2866557" cy="297220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878719"/>
            <a:ext cx="8747367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B24C81-78D7-4C42-AC71-FEEF1373D67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854" y="524135"/>
            <a:ext cx="4799190" cy="34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24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AI_Dimensiona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9218" y="532725"/>
            <a:ext cx="5646805" cy="5854916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2878719"/>
            <a:ext cx="9683404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3511412"/>
            <a:ext cx="9683404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65" y="644778"/>
            <a:ext cx="3443260" cy="31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151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AI_Dimensional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4188" y="933039"/>
            <a:ext cx="4821835" cy="499954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404068"/>
            <a:ext cx="9683404" cy="687432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151343"/>
            <a:ext cx="9683404" cy="973664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8498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65" y="644778"/>
            <a:ext cx="3443260" cy="31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AI_Dimensional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978" y="735750"/>
            <a:ext cx="2866557" cy="2972203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878719"/>
            <a:ext cx="8747367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65" y="644778"/>
            <a:ext cx="3443260" cy="31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32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I_Dimensi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TS_Digital_DIMENSIONAL_lightB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5015" y="479547"/>
            <a:ext cx="5859445" cy="6075393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8197878" y="5073855"/>
            <a:ext cx="3636795" cy="1041195"/>
          </a:xfrm>
        </p:spPr>
        <p:txBody>
          <a:bodyPr anchor="b"/>
          <a:lstStyle>
            <a:lvl1pPr marL="0" indent="0">
              <a:lnSpc>
                <a:spcPct val="80000"/>
              </a:lnSpc>
              <a:buNone/>
              <a:defRPr sz="1999" b="1" i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SUBTITLE LINE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579601" y="1734431"/>
            <a:ext cx="5354475" cy="3404362"/>
          </a:xfrm>
        </p:spPr>
        <p:txBody>
          <a:bodyPr tIns="252000" anchor="ctr">
            <a:spAutoFit/>
          </a:bodyPr>
          <a:lstStyle>
            <a:lvl1pPr algn="l">
              <a:lnSpc>
                <a:spcPct val="70000"/>
              </a:lnSpc>
              <a:defRPr sz="7196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</a:t>
            </a:r>
            <a:br>
              <a:rPr lang="en-US" dirty="0"/>
            </a:br>
            <a:r>
              <a:rPr lang="en-US" dirty="0"/>
              <a:t>to edit Master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7877" y="376242"/>
            <a:ext cx="2579389" cy="499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D5F35D-E9FD-4295-B6E3-62CB7001886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65" y="644778"/>
            <a:ext cx="3443260" cy="31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56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369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AI_Gradient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218" y="532724"/>
            <a:ext cx="5637168" cy="5844924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2878719"/>
            <a:ext cx="9683404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3511412"/>
            <a:ext cx="9683404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65" y="644778"/>
            <a:ext cx="3443260" cy="31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33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AI_Gradient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5" b="3245"/>
          <a:stretch/>
        </p:blipFill>
        <p:spPr>
          <a:xfrm>
            <a:off x="3992534" y="0"/>
            <a:ext cx="7073488" cy="6858000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404068"/>
            <a:ext cx="9683404" cy="687432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151343"/>
            <a:ext cx="9683404" cy="973664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8498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65" y="644778"/>
            <a:ext cx="3443260" cy="31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33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AI_Gradi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5978" y="735750"/>
            <a:ext cx="2866557" cy="297220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878719"/>
            <a:ext cx="8747367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65" y="644778"/>
            <a:ext cx="3443260" cy="31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544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290F3-AABC-4B68-8FB1-237797D16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64FC60-BD0B-49FC-9EF5-6C5194DB9A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348B11-B299-4AB1-A55E-032858A3D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35532D-DD67-4AFE-AEDC-DA730608C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B3C9C4-2F6F-40AF-A5D7-B01FBF85FB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C80E96-9534-4FF0-B2EC-39B9F49DF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EF8A3-03EF-4479-A498-285D55D2265B}" type="datetimeFigureOut">
              <a:rPr lang="pt-BR" smtClean="0"/>
              <a:t>05/10/2018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021D41-4A1A-459F-9550-B4FBDE5EF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AE1BD8-02AB-4C05-8CB0-AD5C4EB28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CE7B-DF56-4B4B-93AF-A2FAB313CD5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422294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AI_Keylin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19218" y="532724"/>
            <a:ext cx="5637168" cy="5844923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2878719"/>
            <a:ext cx="9683404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3511412"/>
            <a:ext cx="9683404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65" y="644778"/>
            <a:ext cx="3443260" cy="31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85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AI_Keyline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4185" y="933039"/>
            <a:ext cx="4812199" cy="498955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404068"/>
            <a:ext cx="9683404" cy="687432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151343"/>
            <a:ext cx="9683404" cy="973664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8498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65" y="644778"/>
            <a:ext cx="3443260" cy="31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338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AI_Key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5978" y="735750"/>
            <a:ext cx="2866556" cy="297220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878719"/>
            <a:ext cx="8747367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65" y="644778"/>
            <a:ext cx="3443260" cy="31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426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AI_Dimensional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44188" y="933039"/>
            <a:ext cx="4821835" cy="499954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404068"/>
            <a:ext cx="9683404" cy="687432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151343"/>
            <a:ext cx="9683404" cy="973664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8498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65" y="644778"/>
            <a:ext cx="3443260" cy="31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4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AI_Revers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5978" y="735750"/>
            <a:ext cx="2866557" cy="297220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878719"/>
            <a:ext cx="8747367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65" y="644778"/>
            <a:ext cx="3443260" cy="31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872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AM_Dimensiona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9218" y="532725"/>
            <a:ext cx="5646805" cy="5854916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2878719"/>
            <a:ext cx="9683404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3511412"/>
            <a:ext cx="9683404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53B304-D47B-4F36-AD82-1F7E48ECA07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456" y="530668"/>
            <a:ext cx="3582584" cy="33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42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AM_Dimensional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4188" y="933039"/>
            <a:ext cx="4821835" cy="499954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404068"/>
            <a:ext cx="9683404" cy="687432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151343"/>
            <a:ext cx="9683404" cy="973664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8498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C10659-1002-4EE7-AB31-5DE339FE842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456" y="530668"/>
            <a:ext cx="3582584" cy="33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99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AM_Dimensional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978" y="735750"/>
            <a:ext cx="2866557" cy="2972203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878719"/>
            <a:ext cx="8747367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E1561C-0316-4F4F-8A1E-04A5E04A6D1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456" y="530668"/>
            <a:ext cx="3582584" cy="33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367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M_Dimensi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TS_Digital_DIMENSIONAL_lightB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5015" y="479547"/>
            <a:ext cx="5859445" cy="6075393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8197878" y="5073855"/>
            <a:ext cx="3636795" cy="1041195"/>
          </a:xfrm>
        </p:spPr>
        <p:txBody>
          <a:bodyPr anchor="b"/>
          <a:lstStyle>
            <a:lvl1pPr marL="0" indent="0">
              <a:lnSpc>
                <a:spcPct val="80000"/>
              </a:lnSpc>
              <a:buNone/>
              <a:defRPr sz="1999" b="1" i="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SUBTITLE LINE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579601" y="1734431"/>
            <a:ext cx="5354475" cy="3404362"/>
          </a:xfrm>
        </p:spPr>
        <p:txBody>
          <a:bodyPr tIns="252000" anchor="ctr">
            <a:spAutoFit/>
          </a:bodyPr>
          <a:lstStyle>
            <a:lvl1pPr algn="l">
              <a:lnSpc>
                <a:spcPct val="70000"/>
              </a:lnSpc>
              <a:defRPr sz="7196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</a:t>
            </a:r>
            <a:br>
              <a:rPr lang="en-US" dirty="0"/>
            </a:br>
            <a:r>
              <a:rPr lang="en-US" dirty="0"/>
              <a:t>to edit Master title</a:t>
            </a:r>
            <a:endParaRPr lang="en-AU" dirty="0"/>
          </a:p>
        </p:txBody>
      </p:sp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34" name="Acc_Digital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7877" y="376242"/>
            <a:ext cx="2579389" cy="499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94E47D-6DD7-4744-9B80-575E6016C40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456" y="530668"/>
            <a:ext cx="3582584" cy="33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113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369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AM_Gradient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218" y="532724"/>
            <a:ext cx="5637168" cy="5844924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2878719"/>
            <a:ext cx="9683404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3511412"/>
            <a:ext cx="9683404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017856-C5BB-435D-A6AA-258F381D8BB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456" y="530668"/>
            <a:ext cx="3582584" cy="33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260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2C4B6-BAAC-4A75-9331-858048F5B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E75B3D-FA49-496B-B829-BE12A35B4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EF8A3-03EF-4479-A498-285D55D2265B}" type="datetimeFigureOut">
              <a:rPr lang="pt-BR" smtClean="0"/>
              <a:t>05/10/2018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4E7139-50AB-41CD-917E-E7B6FBACC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4DDFC-7500-44EE-9A54-2606CAFC5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CE7B-DF56-4B4B-93AF-A2FAB313CD5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46393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AM_Gradient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85" y="933039"/>
            <a:ext cx="4812200" cy="498955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404068"/>
            <a:ext cx="9683404" cy="687432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151343"/>
            <a:ext cx="9683404" cy="973664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8498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3D9410-7446-44CE-992C-B5B067BF901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456" y="530668"/>
            <a:ext cx="3582584" cy="33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710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AM_Gradi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5978" y="735750"/>
            <a:ext cx="2866557" cy="297220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878719"/>
            <a:ext cx="8747367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190037-830E-49FA-AAB3-A1D0896995A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456" y="530668"/>
            <a:ext cx="3582584" cy="33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553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AM_Keylin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19218" y="532724"/>
            <a:ext cx="5637168" cy="5844923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2878719"/>
            <a:ext cx="9683404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3511412"/>
            <a:ext cx="9683404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568548-0C39-48D3-8A82-3CC6428C8DF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456" y="530668"/>
            <a:ext cx="3582584" cy="33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320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AM_Keyline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4185" y="933039"/>
            <a:ext cx="4812199" cy="498955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404068"/>
            <a:ext cx="9683404" cy="687432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151343"/>
            <a:ext cx="9683404" cy="973664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8498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C80617-FAFC-48D0-945B-8FA456486CD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456" y="530668"/>
            <a:ext cx="3582584" cy="33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44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AM_Key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5978" y="735750"/>
            <a:ext cx="2866556" cy="297220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878719"/>
            <a:ext cx="8747367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E2F44A-27DF-4D69-A348-F067F0164F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456" y="530668"/>
            <a:ext cx="3582584" cy="33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756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AM_Dimensional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44188" y="933039"/>
            <a:ext cx="4821835" cy="499954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25978" y="3404068"/>
            <a:ext cx="9683404" cy="687432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5999" b="1" i="0" cap="all" spc="-5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1125978" y="4151343"/>
            <a:ext cx="9683404" cy="973664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8498" spc="-7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AB9D98-CE15-4E22-AA6D-D03D1773AD8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456" y="530668"/>
            <a:ext cx="3582584" cy="33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55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AM_Revers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5978" y="735750"/>
            <a:ext cx="2866557" cy="2972202"/>
          </a:xfrm>
          <a:prstGeom prst="rect">
            <a:avLst/>
          </a:prstGeom>
        </p:spPr>
      </p:pic>
      <p:sp>
        <p:nvSpPr>
          <p:cNvPr id="6" name="SubTitle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318655" y="2878719"/>
            <a:ext cx="8747367" cy="572849"/>
          </a:xfrm>
        </p:spPr>
        <p:txBody>
          <a:bodyPr wrap="square" tIns="0" anchor="b">
            <a:spAutoFit/>
          </a:bodyPr>
          <a:lstStyle>
            <a:lvl1pPr marL="0" indent="0">
              <a:lnSpc>
                <a:spcPct val="70000"/>
              </a:lnSpc>
              <a:buNone/>
              <a:defRPr sz="4999" b="1" i="0" cap="all" spc="-5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Generic title here</a:t>
            </a:r>
          </a:p>
        </p:txBody>
      </p:sp>
      <p:sp>
        <p:nvSpPr>
          <p:cNvPr id="8" name="MasterTitle"/>
          <p:cNvSpPr>
            <a:spLocks noGrp="1"/>
          </p:cNvSpPr>
          <p:nvPr userDrawn="1">
            <p:ph type="title" hasCustomPrompt="1"/>
          </p:nvPr>
        </p:nvSpPr>
        <p:spPr>
          <a:xfrm>
            <a:off x="2318655" y="3511412"/>
            <a:ext cx="8747367" cy="801951"/>
          </a:xfrm>
        </p:spPr>
        <p:txBody>
          <a:bodyPr wrap="square" tIns="0" anchor="t">
            <a:spAutoFit/>
          </a:bodyPr>
          <a:lstStyle>
            <a:lvl1pPr algn="l">
              <a:lnSpc>
                <a:spcPct val="70000"/>
              </a:lnSpc>
              <a:defRPr sz="6999" spc="-7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GENERIC TITLE</a:t>
            </a:r>
            <a:endParaRPr lang="en-AU" dirty="0"/>
          </a:p>
        </p:txBody>
      </p:sp>
      <p:pic>
        <p:nvPicPr>
          <p:cNvPr id="12" name="Acc_MobilityBLACK" hidden="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94827" y="541385"/>
            <a:ext cx="3430214" cy="527557"/>
          </a:xfrm>
          <a:prstGeom prst="rect">
            <a:avLst/>
          </a:prstGeom>
        </p:spPr>
      </p:pic>
      <p:pic>
        <p:nvPicPr>
          <p:cNvPr id="13" name="Acc_InteractiveBLACK" hidden="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94486" y="551413"/>
            <a:ext cx="3443260" cy="518866"/>
          </a:xfrm>
          <a:prstGeom prst="rect">
            <a:avLst/>
          </a:prstGeom>
        </p:spPr>
      </p:pic>
      <p:pic>
        <p:nvPicPr>
          <p:cNvPr id="14" name="Acc_AnalyticsBLACK" hidden="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6099" y="541708"/>
            <a:ext cx="3428941" cy="5284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A19E05-A9CB-4C5B-B618-DFC7A4892B5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098" y="533855"/>
            <a:ext cx="3458968" cy="32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984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6968">
          <p15:clr>
            <a:srgbClr val="5ACBF0"/>
          </p15:clr>
        </p15:guide>
        <p15:guide id="2" pos="709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I Slide Design Pac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64093" y="3325224"/>
            <a:ext cx="9863815" cy="747724"/>
          </a:xfrm>
          <a:prstGeom prst="rect">
            <a:avLst/>
          </a:prstGeom>
        </p:spPr>
        <p:txBody>
          <a:bodyPr wrap="square" lIns="0" tIns="0" anchor="b" anchorCtr="0">
            <a:spAutoFit/>
          </a:bodyPr>
          <a:lstStyle>
            <a:lvl1pPr algn="ctr">
              <a:lnSpc>
                <a:spcPct val="90000"/>
              </a:lnSpc>
              <a:defRPr sz="5399" b="0" cap="all" spc="0" baseline="0">
                <a:solidFill>
                  <a:schemeClr val="tx1"/>
                </a:solidFill>
                <a:latin typeface="Arial Black" panose="020B0A04020102020204" pitchFamily="34" charset="0"/>
                <a:ea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 SLIDE DESIGN PACK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64093" y="4116313"/>
            <a:ext cx="9863815" cy="281103"/>
          </a:xfrm>
        </p:spPr>
        <p:txBody>
          <a:bodyPr wrap="square">
            <a:spAutoFit/>
          </a:bodyPr>
          <a:lstStyle>
            <a:lvl1pPr algn="ctr">
              <a:defRPr sz="1800" b="0" cap="all" baseline="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VERSION 5.0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3455791" y="1738225"/>
            <a:ext cx="5280418" cy="1292064"/>
            <a:chOff x="3454441" y="1738627"/>
            <a:chExt cx="5278356" cy="1292363"/>
          </a:xfrm>
        </p:grpSpPr>
        <p:sp>
          <p:nvSpPr>
            <p:cNvPr id="118" name="Oval 117"/>
            <p:cNvSpPr>
              <a:spLocks noChangeArrowheads="1"/>
            </p:cNvSpPr>
            <p:nvPr userDrawn="1"/>
          </p:nvSpPr>
          <p:spPr bwMode="auto">
            <a:xfrm>
              <a:off x="4560731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accent6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tx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sp>
          <p:nvSpPr>
            <p:cNvPr id="117" name="Oval 116"/>
            <p:cNvSpPr>
              <a:spLocks noChangeArrowheads="1"/>
            </p:cNvSpPr>
            <p:nvPr userDrawn="1"/>
          </p:nvSpPr>
          <p:spPr bwMode="auto">
            <a:xfrm>
              <a:off x="3468842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tx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sp>
          <p:nvSpPr>
            <p:cNvPr id="119" name="Oval 118"/>
            <p:cNvSpPr>
              <a:spLocks noChangeArrowheads="1"/>
            </p:cNvSpPr>
            <p:nvPr userDrawn="1"/>
          </p:nvSpPr>
          <p:spPr bwMode="auto">
            <a:xfrm>
              <a:off x="5652620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tx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sp>
          <p:nvSpPr>
            <p:cNvPr id="120" name="Oval 119"/>
            <p:cNvSpPr>
              <a:spLocks noChangeArrowheads="1"/>
            </p:cNvSpPr>
            <p:nvPr userDrawn="1"/>
          </p:nvSpPr>
          <p:spPr bwMode="auto">
            <a:xfrm>
              <a:off x="6744509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tx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sp>
          <p:nvSpPr>
            <p:cNvPr id="121" name="Oval 120"/>
            <p:cNvSpPr>
              <a:spLocks noChangeArrowheads="1"/>
            </p:cNvSpPr>
            <p:nvPr userDrawn="1"/>
          </p:nvSpPr>
          <p:spPr bwMode="auto">
            <a:xfrm>
              <a:off x="7836398" y="2148990"/>
              <a:ext cx="881999" cy="882000"/>
            </a:xfrm>
            <a:prstGeom prst="ellipse">
              <a:avLst/>
            </a:prstGeom>
            <a:noFill/>
            <a:ln w="57150" cap="rnd">
              <a:solidFill>
                <a:schemeClr val="tx1"/>
              </a:solidFill>
              <a:prstDash val="solid"/>
              <a:miter lim="800000"/>
              <a:headEnd type="none" w="sm" len="sm"/>
              <a:tailEnd type="none"/>
            </a:ln>
          </p:spPr>
          <p:txBody>
            <a:bodyPr vert="horz" wrap="square" lIns="91432" tIns="45717" rIns="91432" bIns="4571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80000"/>
                </a:lnSpc>
              </a:pPr>
              <a:r>
                <a:rPr lang="en-AU" sz="1800" dirty="0">
                  <a:solidFill>
                    <a:schemeClr val="tx1"/>
                  </a:solidFill>
                  <a:latin typeface="+mn-lt"/>
                  <a:cs typeface="Gotham Medium" pitchFamily="2" charset="0"/>
                </a:rPr>
                <a:t>  </a:t>
              </a:r>
            </a:p>
          </p:txBody>
        </p:sp>
        <p:sp>
          <p:nvSpPr>
            <p:cNvPr id="129" name="Text Placeholder 2"/>
            <p:cNvSpPr txBox="1">
              <a:spLocks/>
            </p:cNvSpPr>
            <p:nvPr userDrawn="1"/>
          </p:nvSpPr>
          <p:spPr>
            <a:xfrm>
              <a:off x="3454441" y="1738627"/>
              <a:ext cx="910800" cy="33855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None/>
                <a:defRPr sz="2800" kern="1200" cap="all" baseline="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1pPr>
              <a:lvl2pPr marL="179374" indent="-179374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•"/>
                <a:defRPr sz="1600" kern="120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2pPr>
              <a:lvl3pPr marL="358745" indent="-179374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‒"/>
                <a:tabLst/>
                <a:defRPr sz="1600" kern="120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3pPr>
              <a:lvl4pPr marL="538118" indent="-179374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•"/>
                <a:defRPr sz="1600" kern="120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4pPr>
              <a:lvl5pPr marL="717490" indent="-179374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‒"/>
                <a:defRPr sz="1600" kern="120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5pPr>
              <a:lvl6pPr marL="3351933" indent="-304723" algn="l" defTabSz="121888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376" indent="-304723" algn="l" defTabSz="121888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0819" indent="-304723" algn="l" defTabSz="121888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261" indent="-304723" algn="l" defTabSz="121888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1100" b="0" cap="none" dirty="0">
                  <a:solidFill>
                    <a:schemeClr val="tx1"/>
                  </a:solidFill>
                </a:rPr>
                <a:t>MASTER TEMPLATE</a:t>
              </a:r>
            </a:p>
          </p:txBody>
        </p:sp>
        <p:sp>
          <p:nvSpPr>
            <p:cNvPr id="130" name="Text Placeholder 2"/>
            <p:cNvSpPr txBox="1">
              <a:spLocks/>
            </p:cNvSpPr>
            <p:nvPr userDrawn="1"/>
          </p:nvSpPr>
          <p:spPr>
            <a:xfrm>
              <a:off x="5638219" y="1738627"/>
              <a:ext cx="910800" cy="33855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None/>
                <a:defRPr sz="2800" kern="1200" cap="all" baseline="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1pPr>
              <a:lvl2pPr marL="179374" indent="-179374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•"/>
                <a:defRPr sz="1600" kern="120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2pPr>
              <a:lvl3pPr marL="358745" indent="-179374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‒"/>
                <a:tabLst/>
                <a:defRPr sz="1600" kern="120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3pPr>
              <a:lvl4pPr marL="538118" indent="-179374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•"/>
                <a:defRPr sz="1600" kern="120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4pPr>
              <a:lvl5pPr marL="717490" indent="-179374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‒"/>
                <a:defRPr sz="1600" kern="120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5pPr>
              <a:lvl6pPr marL="3351933" indent="-304723" algn="l" defTabSz="121888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376" indent="-304723" algn="l" defTabSz="121888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0819" indent="-304723" algn="l" defTabSz="121888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261" indent="-304723" algn="l" defTabSz="121888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1100" b="0" cap="none" dirty="0">
                  <a:solidFill>
                    <a:schemeClr val="tx1"/>
                  </a:solidFill>
                </a:rPr>
                <a:t>ICON LIBRARY</a:t>
              </a:r>
            </a:p>
          </p:txBody>
        </p:sp>
        <p:sp>
          <p:nvSpPr>
            <p:cNvPr id="131" name="Text Placeholder 2"/>
            <p:cNvSpPr txBox="1">
              <a:spLocks/>
            </p:cNvSpPr>
            <p:nvPr userDrawn="1"/>
          </p:nvSpPr>
          <p:spPr>
            <a:xfrm>
              <a:off x="6730108" y="1738627"/>
              <a:ext cx="910800" cy="33855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None/>
                <a:defRPr sz="2800" kern="1200" cap="all" baseline="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1pPr>
              <a:lvl2pPr marL="179374" indent="-179374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•"/>
                <a:defRPr sz="1600" kern="120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2pPr>
              <a:lvl3pPr marL="358745" indent="-179374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‒"/>
                <a:tabLst/>
                <a:defRPr sz="1600" kern="120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3pPr>
              <a:lvl4pPr marL="538118" indent="-179374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•"/>
                <a:defRPr sz="1600" kern="120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4pPr>
              <a:lvl5pPr marL="717490" indent="-179374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‒"/>
                <a:defRPr sz="1600" kern="120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5pPr>
              <a:lvl6pPr marL="3351933" indent="-304723" algn="l" defTabSz="121888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376" indent="-304723" algn="l" defTabSz="121888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0819" indent="-304723" algn="l" defTabSz="121888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261" indent="-304723" algn="l" defTabSz="121888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1100" b="0" cap="none" dirty="0">
                  <a:solidFill>
                    <a:schemeClr val="tx1"/>
                  </a:solidFill>
                </a:rPr>
                <a:t>IMAGE LIBRARY</a:t>
              </a:r>
            </a:p>
          </p:txBody>
        </p:sp>
        <p:sp>
          <p:nvSpPr>
            <p:cNvPr id="132" name="Text Placeholder 2"/>
            <p:cNvSpPr txBox="1">
              <a:spLocks/>
            </p:cNvSpPr>
            <p:nvPr userDrawn="1"/>
          </p:nvSpPr>
          <p:spPr>
            <a:xfrm>
              <a:off x="7821997" y="1738627"/>
              <a:ext cx="910800" cy="33855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None/>
                <a:defRPr sz="2800" kern="1200" cap="all" baseline="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1pPr>
              <a:lvl2pPr marL="179374" indent="-179374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•"/>
                <a:defRPr sz="1600" kern="120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2pPr>
              <a:lvl3pPr marL="358745" indent="-179374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‒"/>
                <a:tabLst/>
                <a:defRPr sz="1600" kern="120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3pPr>
              <a:lvl4pPr marL="538118" indent="-179374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•"/>
                <a:defRPr sz="1600" kern="120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4pPr>
              <a:lvl5pPr marL="717490" indent="-179374" algn="ctr" rtl="0" eaLnBrk="1" fontAlgn="base" hangingPunct="1">
                <a:lnSpc>
                  <a:spcPct val="110000"/>
                </a:lnSpc>
                <a:spcBef>
                  <a:spcPts val="800"/>
                </a:spcBef>
                <a:spcAft>
                  <a:spcPct val="0"/>
                </a:spcAft>
                <a:buFont typeface="Arial" pitchFamily="34" charset="0"/>
                <a:buChar char="‒"/>
                <a:defRPr sz="1600" kern="1200">
                  <a:solidFill>
                    <a:schemeClr val="bg1"/>
                  </a:solidFill>
                  <a:latin typeface="Arial" panose="020B0604020202020204" pitchFamily="34" charset="0"/>
                  <a:ea typeface="Roboto" panose="02000000000000000000" pitchFamily="2" charset="0"/>
                  <a:cs typeface="Arial" panose="020B0604020202020204" pitchFamily="34" charset="0"/>
                </a:defRPr>
              </a:lvl5pPr>
              <a:lvl6pPr marL="3351933" indent="-304723" algn="l" defTabSz="121888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376" indent="-304723" algn="l" defTabSz="121888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0819" indent="-304723" algn="l" defTabSz="121888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261" indent="-304723" algn="l" defTabSz="121888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1100" b="0" cap="none" dirty="0">
                  <a:solidFill>
                    <a:schemeClr val="tx1"/>
                  </a:solidFill>
                </a:rPr>
                <a:t>CREDENTIAL LIBRARY</a:t>
              </a:r>
            </a:p>
          </p:txBody>
        </p:sp>
        <p:grpSp>
          <p:nvGrpSpPr>
            <p:cNvPr id="22" name="Group 17"/>
            <p:cNvGrpSpPr>
              <a:grpSpLocks noChangeAspect="1"/>
            </p:cNvGrpSpPr>
            <p:nvPr userDrawn="1"/>
          </p:nvGrpSpPr>
          <p:grpSpPr bwMode="auto">
            <a:xfrm>
              <a:off x="5908515" y="2341560"/>
              <a:ext cx="368300" cy="492125"/>
              <a:chOff x="3378" y="1475"/>
              <a:chExt cx="232" cy="310"/>
            </a:xfrm>
            <a:solidFill>
              <a:schemeClr val="tx1"/>
            </a:solidFill>
          </p:grpSpPr>
          <p:sp>
            <p:nvSpPr>
              <p:cNvPr id="24" name="Freeform 18"/>
              <p:cNvSpPr>
                <a:spLocks noEditPoints="1"/>
              </p:cNvSpPr>
              <p:nvPr userDrawn="1"/>
            </p:nvSpPr>
            <p:spPr bwMode="auto">
              <a:xfrm>
                <a:off x="3378" y="1475"/>
                <a:ext cx="232" cy="310"/>
              </a:xfrm>
              <a:custGeom>
                <a:avLst/>
                <a:gdLst>
                  <a:gd name="T0" fmla="*/ 210 w 216"/>
                  <a:gd name="T1" fmla="*/ 48 h 288"/>
                  <a:gd name="T2" fmla="*/ 204 w 216"/>
                  <a:gd name="T3" fmla="*/ 48 h 288"/>
                  <a:gd name="T4" fmla="*/ 204 w 216"/>
                  <a:gd name="T5" fmla="*/ 6 h 288"/>
                  <a:gd name="T6" fmla="*/ 198 w 216"/>
                  <a:gd name="T7" fmla="*/ 0 h 288"/>
                  <a:gd name="T8" fmla="*/ 30 w 216"/>
                  <a:gd name="T9" fmla="*/ 0 h 288"/>
                  <a:gd name="T10" fmla="*/ 0 w 216"/>
                  <a:gd name="T11" fmla="*/ 30 h 288"/>
                  <a:gd name="T12" fmla="*/ 0 w 216"/>
                  <a:gd name="T13" fmla="*/ 258 h 288"/>
                  <a:gd name="T14" fmla="*/ 30 w 216"/>
                  <a:gd name="T15" fmla="*/ 288 h 288"/>
                  <a:gd name="T16" fmla="*/ 210 w 216"/>
                  <a:gd name="T17" fmla="*/ 288 h 288"/>
                  <a:gd name="T18" fmla="*/ 216 w 216"/>
                  <a:gd name="T19" fmla="*/ 282 h 288"/>
                  <a:gd name="T20" fmla="*/ 216 w 216"/>
                  <a:gd name="T21" fmla="*/ 54 h 288"/>
                  <a:gd name="T22" fmla="*/ 210 w 216"/>
                  <a:gd name="T23" fmla="*/ 48 h 288"/>
                  <a:gd name="T24" fmla="*/ 30 w 216"/>
                  <a:gd name="T25" fmla="*/ 12 h 288"/>
                  <a:gd name="T26" fmla="*/ 192 w 216"/>
                  <a:gd name="T27" fmla="*/ 12 h 288"/>
                  <a:gd name="T28" fmla="*/ 192 w 216"/>
                  <a:gd name="T29" fmla="*/ 48 h 288"/>
                  <a:gd name="T30" fmla="*/ 180 w 216"/>
                  <a:gd name="T31" fmla="*/ 48 h 288"/>
                  <a:gd name="T32" fmla="*/ 180 w 216"/>
                  <a:gd name="T33" fmla="*/ 30 h 288"/>
                  <a:gd name="T34" fmla="*/ 174 w 216"/>
                  <a:gd name="T35" fmla="*/ 24 h 288"/>
                  <a:gd name="T36" fmla="*/ 30 w 216"/>
                  <a:gd name="T37" fmla="*/ 24 h 288"/>
                  <a:gd name="T38" fmla="*/ 24 w 216"/>
                  <a:gd name="T39" fmla="*/ 30 h 288"/>
                  <a:gd name="T40" fmla="*/ 30 w 216"/>
                  <a:gd name="T41" fmla="*/ 36 h 288"/>
                  <a:gd name="T42" fmla="*/ 168 w 216"/>
                  <a:gd name="T43" fmla="*/ 36 h 288"/>
                  <a:gd name="T44" fmla="*/ 168 w 216"/>
                  <a:gd name="T45" fmla="*/ 48 h 288"/>
                  <a:gd name="T46" fmla="*/ 30 w 216"/>
                  <a:gd name="T47" fmla="*/ 48 h 288"/>
                  <a:gd name="T48" fmla="*/ 12 w 216"/>
                  <a:gd name="T49" fmla="*/ 30 h 288"/>
                  <a:gd name="T50" fmla="*/ 30 w 216"/>
                  <a:gd name="T51" fmla="*/ 12 h 288"/>
                  <a:gd name="T52" fmla="*/ 204 w 216"/>
                  <a:gd name="T53" fmla="*/ 276 h 288"/>
                  <a:gd name="T54" fmla="*/ 30 w 216"/>
                  <a:gd name="T55" fmla="*/ 276 h 288"/>
                  <a:gd name="T56" fmla="*/ 12 w 216"/>
                  <a:gd name="T57" fmla="*/ 258 h 288"/>
                  <a:gd name="T58" fmla="*/ 12 w 216"/>
                  <a:gd name="T59" fmla="*/ 54 h 288"/>
                  <a:gd name="T60" fmla="*/ 30 w 216"/>
                  <a:gd name="T61" fmla="*/ 60 h 288"/>
                  <a:gd name="T62" fmla="*/ 204 w 216"/>
                  <a:gd name="T63" fmla="*/ 60 h 288"/>
                  <a:gd name="T64" fmla="*/ 204 w 216"/>
                  <a:gd name="T65" fmla="*/ 276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6" h="288">
                    <a:moveTo>
                      <a:pt x="210" y="48"/>
                    </a:moveTo>
                    <a:cubicBezTo>
                      <a:pt x="204" y="48"/>
                      <a:pt x="204" y="48"/>
                      <a:pt x="204" y="48"/>
                    </a:cubicBezTo>
                    <a:cubicBezTo>
                      <a:pt x="204" y="6"/>
                      <a:pt x="204" y="6"/>
                      <a:pt x="204" y="6"/>
                    </a:cubicBezTo>
                    <a:cubicBezTo>
                      <a:pt x="204" y="3"/>
                      <a:pt x="202" y="0"/>
                      <a:pt x="19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4" y="0"/>
                      <a:pt x="0" y="13"/>
                      <a:pt x="0" y="30"/>
                    </a:cubicBezTo>
                    <a:cubicBezTo>
                      <a:pt x="0" y="258"/>
                      <a:pt x="0" y="258"/>
                      <a:pt x="0" y="258"/>
                    </a:cubicBezTo>
                    <a:cubicBezTo>
                      <a:pt x="0" y="275"/>
                      <a:pt x="14" y="288"/>
                      <a:pt x="30" y="288"/>
                    </a:cubicBezTo>
                    <a:cubicBezTo>
                      <a:pt x="210" y="288"/>
                      <a:pt x="210" y="288"/>
                      <a:pt x="210" y="288"/>
                    </a:cubicBezTo>
                    <a:cubicBezTo>
                      <a:pt x="214" y="288"/>
                      <a:pt x="216" y="285"/>
                      <a:pt x="216" y="282"/>
                    </a:cubicBezTo>
                    <a:cubicBezTo>
                      <a:pt x="216" y="54"/>
                      <a:pt x="216" y="54"/>
                      <a:pt x="216" y="54"/>
                    </a:cubicBezTo>
                    <a:cubicBezTo>
                      <a:pt x="216" y="51"/>
                      <a:pt x="214" y="48"/>
                      <a:pt x="210" y="48"/>
                    </a:cubicBezTo>
                    <a:close/>
                    <a:moveTo>
                      <a:pt x="30" y="12"/>
                    </a:moveTo>
                    <a:cubicBezTo>
                      <a:pt x="192" y="12"/>
                      <a:pt x="192" y="12"/>
                      <a:pt x="192" y="12"/>
                    </a:cubicBezTo>
                    <a:cubicBezTo>
                      <a:pt x="192" y="48"/>
                      <a:pt x="192" y="48"/>
                      <a:pt x="192" y="48"/>
                    </a:cubicBezTo>
                    <a:cubicBezTo>
                      <a:pt x="180" y="48"/>
                      <a:pt x="180" y="48"/>
                      <a:pt x="180" y="48"/>
                    </a:cubicBezTo>
                    <a:cubicBezTo>
                      <a:pt x="180" y="30"/>
                      <a:pt x="180" y="30"/>
                      <a:pt x="180" y="30"/>
                    </a:cubicBezTo>
                    <a:cubicBezTo>
                      <a:pt x="180" y="27"/>
                      <a:pt x="178" y="24"/>
                      <a:pt x="174" y="24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27" y="24"/>
                      <a:pt x="24" y="27"/>
                      <a:pt x="24" y="30"/>
                    </a:cubicBezTo>
                    <a:cubicBezTo>
                      <a:pt x="24" y="33"/>
                      <a:pt x="27" y="36"/>
                      <a:pt x="30" y="36"/>
                    </a:cubicBezTo>
                    <a:cubicBezTo>
                      <a:pt x="168" y="36"/>
                      <a:pt x="168" y="36"/>
                      <a:pt x="168" y="36"/>
                    </a:cubicBezTo>
                    <a:cubicBezTo>
                      <a:pt x="168" y="48"/>
                      <a:pt x="168" y="48"/>
                      <a:pt x="168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21" y="48"/>
                      <a:pt x="12" y="40"/>
                      <a:pt x="12" y="30"/>
                    </a:cubicBezTo>
                    <a:cubicBezTo>
                      <a:pt x="12" y="20"/>
                      <a:pt x="21" y="12"/>
                      <a:pt x="30" y="12"/>
                    </a:cubicBezTo>
                    <a:close/>
                    <a:moveTo>
                      <a:pt x="204" y="276"/>
                    </a:moveTo>
                    <a:cubicBezTo>
                      <a:pt x="30" y="276"/>
                      <a:pt x="30" y="276"/>
                      <a:pt x="30" y="276"/>
                    </a:cubicBezTo>
                    <a:cubicBezTo>
                      <a:pt x="21" y="276"/>
                      <a:pt x="12" y="268"/>
                      <a:pt x="12" y="258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7" y="58"/>
                      <a:pt x="24" y="60"/>
                      <a:pt x="30" y="60"/>
                    </a:cubicBezTo>
                    <a:cubicBezTo>
                      <a:pt x="204" y="60"/>
                      <a:pt x="204" y="60"/>
                      <a:pt x="204" y="60"/>
                    </a:cubicBezTo>
                    <a:lnTo>
                      <a:pt x="204" y="2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80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5" name="Freeform 19"/>
              <p:cNvSpPr>
                <a:spLocks noEditPoints="1"/>
              </p:cNvSpPr>
              <p:nvPr userDrawn="1"/>
            </p:nvSpPr>
            <p:spPr bwMode="auto">
              <a:xfrm>
                <a:off x="3478" y="1639"/>
                <a:ext cx="33" cy="34"/>
              </a:xfrm>
              <a:custGeom>
                <a:avLst/>
                <a:gdLst>
                  <a:gd name="T0" fmla="*/ 15 w 31"/>
                  <a:gd name="T1" fmla="*/ 0 h 32"/>
                  <a:gd name="T2" fmla="*/ 0 w 31"/>
                  <a:gd name="T3" fmla="*/ 16 h 32"/>
                  <a:gd name="T4" fmla="*/ 15 w 31"/>
                  <a:gd name="T5" fmla="*/ 32 h 32"/>
                  <a:gd name="T6" fmla="*/ 31 w 31"/>
                  <a:gd name="T7" fmla="*/ 16 h 32"/>
                  <a:gd name="T8" fmla="*/ 15 w 31"/>
                  <a:gd name="T9" fmla="*/ 0 h 32"/>
                  <a:gd name="T10" fmla="*/ 15 w 31"/>
                  <a:gd name="T11" fmla="*/ 20 h 32"/>
                  <a:gd name="T12" fmla="*/ 12 w 31"/>
                  <a:gd name="T13" fmla="*/ 16 h 32"/>
                  <a:gd name="T14" fmla="*/ 15 w 31"/>
                  <a:gd name="T15" fmla="*/ 12 h 32"/>
                  <a:gd name="T16" fmla="*/ 19 w 31"/>
                  <a:gd name="T17" fmla="*/ 16 h 32"/>
                  <a:gd name="T18" fmla="*/ 15 w 31"/>
                  <a:gd name="T1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2">
                    <a:moveTo>
                      <a:pt x="15" y="0"/>
                    </a:moveTo>
                    <a:cubicBezTo>
                      <a:pt x="7" y="0"/>
                      <a:pt x="0" y="8"/>
                      <a:pt x="0" y="16"/>
                    </a:cubicBezTo>
                    <a:cubicBezTo>
                      <a:pt x="0" y="25"/>
                      <a:pt x="7" y="32"/>
                      <a:pt x="15" y="32"/>
                    </a:cubicBezTo>
                    <a:cubicBezTo>
                      <a:pt x="24" y="32"/>
                      <a:pt x="31" y="25"/>
                      <a:pt x="31" y="16"/>
                    </a:cubicBezTo>
                    <a:cubicBezTo>
                      <a:pt x="31" y="8"/>
                      <a:pt x="24" y="0"/>
                      <a:pt x="15" y="0"/>
                    </a:cubicBezTo>
                    <a:close/>
                    <a:moveTo>
                      <a:pt x="15" y="20"/>
                    </a:moveTo>
                    <a:cubicBezTo>
                      <a:pt x="13" y="20"/>
                      <a:pt x="12" y="18"/>
                      <a:pt x="12" y="16"/>
                    </a:cubicBezTo>
                    <a:cubicBezTo>
                      <a:pt x="12" y="14"/>
                      <a:pt x="13" y="12"/>
                      <a:pt x="15" y="12"/>
                    </a:cubicBezTo>
                    <a:cubicBezTo>
                      <a:pt x="17" y="12"/>
                      <a:pt x="19" y="14"/>
                      <a:pt x="19" y="16"/>
                    </a:cubicBezTo>
                    <a:cubicBezTo>
                      <a:pt x="19" y="18"/>
                      <a:pt x="17" y="20"/>
                      <a:pt x="15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80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6" name="Freeform 20"/>
              <p:cNvSpPr>
                <a:spLocks noEditPoints="1"/>
              </p:cNvSpPr>
              <p:nvPr userDrawn="1"/>
            </p:nvSpPr>
            <p:spPr bwMode="auto">
              <a:xfrm>
                <a:off x="3403" y="1572"/>
                <a:ext cx="182" cy="171"/>
              </a:xfrm>
              <a:custGeom>
                <a:avLst/>
                <a:gdLst>
                  <a:gd name="T0" fmla="*/ 125 w 170"/>
                  <a:gd name="T1" fmla="*/ 3 h 159"/>
                  <a:gd name="T2" fmla="*/ 85 w 170"/>
                  <a:gd name="T3" fmla="*/ 18 h 159"/>
                  <a:gd name="T4" fmla="*/ 38 w 170"/>
                  <a:gd name="T5" fmla="*/ 49 h 159"/>
                  <a:gd name="T6" fmla="*/ 12 w 170"/>
                  <a:gd name="T7" fmla="*/ 96 h 159"/>
                  <a:gd name="T8" fmla="*/ 35 w 170"/>
                  <a:gd name="T9" fmla="*/ 135 h 159"/>
                  <a:gd name="T10" fmla="*/ 86 w 170"/>
                  <a:gd name="T11" fmla="*/ 138 h 159"/>
                  <a:gd name="T12" fmla="*/ 134 w 170"/>
                  <a:gd name="T13" fmla="*/ 108 h 159"/>
                  <a:gd name="T14" fmla="*/ 170 w 170"/>
                  <a:gd name="T15" fmla="*/ 78 h 159"/>
                  <a:gd name="T16" fmla="*/ 119 w 170"/>
                  <a:gd name="T17" fmla="*/ 13 h 159"/>
                  <a:gd name="T18" fmla="*/ 122 w 170"/>
                  <a:gd name="T19" fmla="*/ 47 h 159"/>
                  <a:gd name="T20" fmla="*/ 93 w 170"/>
                  <a:gd name="T21" fmla="*/ 27 h 159"/>
                  <a:gd name="T22" fmla="*/ 117 w 170"/>
                  <a:gd name="T23" fmla="*/ 92 h 159"/>
                  <a:gd name="T24" fmla="*/ 119 w 170"/>
                  <a:gd name="T25" fmla="*/ 99 h 159"/>
                  <a:gd name="T26" fmla="*/ 116 w 170"/>
                  <a:gd name="T27" fmla="*/ 94 h 159"/>
                  <a:gd name="T28" fmla="*/ 119 w 170"/>
                  <a:gd name="T29" fmla="*/ 58 h 159"/>
                  <a:gd name="T30" fmla="*/ 117 w 170"/>
                  <a:gd name="T31" fmla="*/ 63 h 159"/>
                  <a:gd name="T32" fmla="*/ 111 w 170"/>
                  <a:gd name="T33" fmla="*/ 78 h 159"/>
                  <a:gd name="T34" fmla="*/ 99 w 170"/>
                  <a:gd name="T35" fmla="*/ 101 h 159"/>
                  <a:gd name="T36" fmla="*/ 72 w 170"/>
                  <a:gd name="T37" fmla="*/ 101 h 159"/>
                  <a:gd name="T38" fmla="*/ 59 w 170"/>
                  <a:gd name="T39" fmla="*/ 78 h 159"/>
                  <a:gd name="T40" fmla="*/ 71 w 170"/>
                  <a:gd name="T41" fmla="*/ 55 h 159"/>
                  <a:gd name="T42" fmla="*/ 106 w 170"/>
                  <a:gd name="T43" fmla="*/ 67 h 159"/>
                  <a:gd name="T44" fmla="*/ 85 w 170"/>
                  <a:gd name="T45" fmla="*/ 35 h 159"/>
                  <a:gd name="T46" fmla="*/ 92 w 170"/>
                  <a:gd name="T47" fmla="*/ 44 h 159"/>
                  <a:gd name="T48" fmla="*/ 79 w 170"/>
                  <a:gd name="T49" fmla="*/ 43 h 159"/>
                  <a:gd name="T50" fmla="*/ 78 w 170"/>
                  <a:gd name="T51" fmla="*/ 26 h 159"/>
                  <a:gd name="T52" fmla="*/ 65 w 170"/>
                  <a:gd name="T53" fmla="*/ 44 h 159"/>
                  <a:gd name="T54" fmla="*/ 49 w 170"/>
                  <a:gd name="T55" fmla="*/ 46 h 159"/>
                  <a:gd name="T56" fmla="*/ 54 w 170"/>
                  <a:gd name="T57" fmla="*/ 93 h 159"/>
                  <a:gd name="T58" fmla="*/ 57 w 170"/>
                  <a:gd name="T59" fmla="*/ 100 h 159"/>
                  <a:gd name="T60" fmla="*/ 53 w 170"/>
                  <a:gd name="T61" fmla="*/ 93 h 159"/>
                  <a:gd name="T62" fmla="*/ 57 w 170"/>
                  <a:gd name="T63" fmla="*/ 57 h 159"/>
                  <a:gd name="T64" fmla="*/ 53 w 170"/>
                  <a:gd name="T65" fmla="*/ 63 h 159"/>
                  <a:gd name="T66" fmla="*/ 40 w 170"/>
                  <a:gd name="T67" fmla="*/ 96 h 159"/>
                  <a:gd name="T68" fmla="*/ 40 w 170"/>
                  <a:gd name="T69" fmla="*/ 60 h 159"/>
                  <a:gd name="T70" fmla="*/ 47 w 170"/>
                  <a:gd name="T71" fmla="*/ 78 h 159"/>
                  <a:gd name="T72" fmla="*/ 54 w 170"/>
                  <a:gd name="T73" fmla="*/ 144 h 159"/>
                  <a:gd name="T74" fmla="*/ 48 w 170"/>
                  <a:gd name="T75" fmla="*/ 110 h 159"/>
                  <a:gd name="T76" fmla="*/ 65 w 170"/>
                  <a:gd name="T77" fmla="*/ 112 h 159"/>
                  <a:gd name="T78" fmla="*/ 86 w 170"/>
                  <a:gd name="T79" fmla="*/ 120 h 159"/>
                  <a:gd name="T80" fmla="*/ 80 w 170"/>
                  <a:gd name="T81" fmla="*/ 113 h 159"/>
                  <a:gd name="T82" fmla="*/ 91 w 170"/>
                  <a:gd name="T83" fmla="*/ 114 h 159"/>
                  <a:gd name="T84" fmla="*/ 93 w 170"/>
                  <a:gd name="T85" fmla="*/ 129 h 159"/>
                  <a:gd name="T86" fmla="*/ 106 w 170"/>
                  <a:gd name="T87" fmla="*/ 112 h 159"/>
                  <a:gd name="T88" fmla="*/ 123 w 170"/>
                  <a:gd name="T89" fmla="*/ 110 h 159"/>
                  <a:gd name="T90" fmla="*/ 131 w 170"/>
                  <a:gd name="T91" fmla="*/ 96 h 159"/>
                  <a:gd name="T92" fmla="*/ 124 w 170"/>
                  <a:gd name="T93" fmla="*/ 78 h 159"/>
                  <a:gd name="T94" fmla="*/ 131 w 170"/>
                  <a:gd name="T95" fmla="*/ 6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0" h="159">
                    <a:moveTo>
                      <a:pt x="133" y="49"/>
                    </a:moveTo>
                    <a:cubicBezTo>
                      <a:pt x="133" y="49"/>
                      <a:pt x="133" y="49"/>
                      <a:pt x="133" y="49"/>
                    </a:cubicBezTo>
                    <a:cubicBezTo>
                      <a:pt x="135" y="38"/>
                      <a:pt x="136" y="29"/>
                      <a:pt x="135" y="21"/>
                    </a:cubicBezTo>
                    <a:cubicBezTo>
                      <a:pt x="134" y="12"/>
                      <a:pt x="130" y="6"/>
                      <a:pt x="125" y="3"/>
                    </a:cubicBezTo>
                    <a:cubicBezTo>
                      <a:pt x="119" y="0"/>
                      <a:pt x="113" y="0"/>
                      <a:pt x="105" y="4"/>
                    </a:cubicBezTo>
                    <a:cubicBezTo>
                      <a:pt x="99" y="6"/>
                      <a:pt x="92" y="11"/>
                      <a:pt x="86" y="18"/>
                    </a:cubicBezTo>
                    <a:cubicBezTo>
                      <a:pt x="85" y="18"/>
                      <a:pt x="85" y="18"/>
                      <a:pt x="85" y="18"/>
                    </a:cubicBezTo>
                    <a:cubicBezTo>
                      <a:pt x="85" y="18"/>
                      <a:pt x="85" y="18"/>
                      <a:pt x="85" y="18"/>
                    </a:cubicBezTo>
                    <a:cubicBezTo>
                      <a:pt x="78" y="11"/>
                      <a:pt x="72" y="6"/>
                      <a:pt x="66" y="4"/>
                    </a:cubicBezTo>
                    <a:cubicBezTo>
                      <a:pt x="58" y="0"/>
                      <a:pt x="52" y="0"/>
                      <a:pt x="46" y="3"/>
                    </a:cubicBezTo>
                    <a:cubicBezTo>
                      <a:pt x="41" y="6"/>
                      <a:pt x="37" y="12"/>
                      <a:pt x="36" y="21"/>
                    </a:cubicBezTo>
                    <a:cubicBezTo>
                      <a:pt x="35" y="29"/>
                      <a:pt x="35" y="38"/>
                      <a:pt x="38" y="49"/>
                    </a:cubicBezTo>
                    <a:cubicBezTo>
                      <a:pt x="38" y="49"/>
                      <a:pt x="38" y="49"/>
                      <a:pt x="38" y="49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14" y="56"/>
                      <a:pt x="0" y="66"/>
                      <a:pt x="0" y="78"/>
                    </a:cubicBezTo>
                    <a:cubicBezTo>
                      <a:pt x="0" y="85"/>
                      <a:pt x="4" y="91"/>
                      <a:pt x="12" y="96"/>
                    </a:cubicBezTo>
                    <a:cubicBezTo>
                      <a:pt x="18" y="100"/>
                      <a:pt x="27" y="104"/>
                      <a:pt x="37" y="107"/>
                    </a:cubicBezTo>
                    <a:cubicBezTo>
                      <a:pt x="37" y="107"/>
                      <a:pt x="37" y="107"/>
                      <a:pt x="37" y="107"/>
                    </a:cubicBezTo>
                    <a:cubicBezTo>
                      <a:pt x="37" y="108"/>
                      <a:pt x="37" y="108"/>
                      <a:pt x="37" y="108"/>
                    </a:cubicBezTo>
                    <a:cubicBezTo>
                      <a:pt x="35" y="118"/>
                      <a:pt x="34" y="128"/>
                      <a:pt x="35" y="135"/>
                    </a:cubicBezTo>
                    <a:cubicBezTo>
                      <a:pt x="37" y="144"/>
                      <a:pt x="40" y="150"/>
                      <a:pt x="46" y="153"/>
                    </a:cubicBezTo>
                    <a:cubicBezTo>
                      <a:pt x="56" y="159"/>
                      <a:pt x="70" y="153"/>
                      <a:pt x="85" y="138"/>
                    </a:cubicBezTo>
                    <a:cubicBezTo>
                      <a:pt x="85" y="138"/>
                      <a:pt x="85" y="138"/>
                      <a:pt x="85" y="138"/>
                    </a:cubicBezTo>
                    <a:cubicBezTo>
                      <a:pt x="86" y="138"/>
                      <a:pt x="86" y="138"/>
                      <a:pt x="86" y="138"/>
                    </a:cubicBezTo>
                    <a:cubicBezTo>
                      <a:pt x="97" y="149"/>
                      <a:pt x="108" y="155"/>
                      <a:pt x="117" y="155"/>
                    </a:cubicBezTo>
                    <a:cubicBezTo>
                      <a:pt x="120" y="155"/>
                      <a:pt x="123" y="155"/>
                      <a:pt x="125" y="153"/>
                    </a:cubicBezTo>
                    <a:cubicBezTo>
                      <a:pt x="131" y="150"/>
                      <a:pt x="134" y="144"/>
                      <a:pt x="136" y="135"/>
                    </a:cubicBezTo>
                    <a:cubicBezTo>
                      <a:pt x="137" y="128"/>
                      <a:pt x="136" y="118"/>
                      <a:pt x="134" y="108"/>
                    </a:cubicBezTo>
                    <a:cubicBezTo>
                      <a:pt x="134" y="107"/>
                      <a:pt x="134" y="107"/>
                      <a:pt x="134" y="107"/>
                    </a:cubicBezTo>
                    <a:cubicBezTo>
                      <a:pt x="134" y="107"/>
                      <a:pt x="134" y="107"/>
                      <a:pt x="134" y="107"/>
                    </a:cubicBezTo>
                    <a:cubicBezTo>
                      <a:pt x="144" y="104"/>
                      <a:pt x="153" y="100"/>
                      <a:pt x="159" y="96"/>
                    </a:cubicBezTo>
                    <a:cubicBezTo>
                      <a:pt x="167" y="91"/>
                      <a:pt x="170" y="85"/>
                      <a:pt x="170" y="78"/>
                    </a:cubicBezTo>
                    <a:cubicBezTo>
                      <a:pt x="170" y="66"/>
                      <a:pt x="157" y="56"/>
                      <a:pt x="133" y="49"/>
                    </a:cubicBezTo>
                    <a:close/>
                    <a:moveTo>
                      <a:pt x="93" y="26"/>
                    </a:moveTo>
                    <a:cubicBezTo>
                      <a:pt x="102" y="17"/>
                      <a:pt x="111" y="12"/>
                      <a:pt x="116" y="12"/>
                    </a:cubicBezTo>
                    <a:cubicBezTo>
                      <a:pt x="118" y="12"/>
                      <a:pt x="118" y="12"/>
                      <a:pt x="119" y="13"/>
                    </a:cubicBezTo>
                    <a:cubicBezTo>
                      <a:pt x="122" y="14"/>
                      <a:pt x="124" y="18"/>
                      <a:pt x="124" y="24"/>
                    </a:cubicBezTo>
                    <a:cubicBezTo>
                      <a:pt x="125" y="30"/>
                      <a:pt x="124" y="38"/>
                      <a:pt x="122" y="46"/>
                    </a:cubicBezTo>
                    <a:cubicBezTo>
                      <a:pt x="122" y="47"/>
                      <a:pt x="122" y="47"/>
                      <a:pt x="122" y="47"/>
                    </a:cubicBezTo>
                    <a:cubicBezTo>
                      <a:pt x="122" y="47"/>
                      <a:pt x="122" y="47"/>
                      <a:pt x="122" y="47"/>
                    </a:cubicBezTo>
                    <a:cubicBezTo>
                      <a:pt x="117" y="46"/>
                      <a:pt x="112" y="45"/>
                      <a:pt x="106" y="44"/>
                    </a:cubicBezTo>
                    <a:cubicBezTo>
                      <a:pt x="106" y="44"/>
                      <a:pt x="106" y="44"/>
                      <a:pt x="106" y="44"/>
                    </a:cubicBezTo>
                    <a:cubicBezTo>
                      <a:pt x="106" y="44"/>
                      <a:pt x="106" y="44"/>
                      <a:pt x="106" y="44"/>
                    </a:cubicBezTo>
                    <a:cubicBezTo>
                      <a:pt x="102" y="38"/>
                      <a:pt x="98" y="32"/>
                      <a:pt x="93" y="27"/>
                    </a:cubicBezTo>
                    <a:cubicBezTo>
                      <a:pt x="93" y="27"/>
                      <a:pt x="93" y="27"/>
                      <a:pt x="93" y="27"/>
                    </a:cubicBezTo>
                    <a:lnTo>
                      <a:pt x="93" y="26"/>
                    </a:lnTo>
                    <a:close/>
                    <a:moveTo>
                      <a:pt x="116" y="94"/>
                    </a:moveTo>
                    <a:cubicBezTo>
                      <a:pt x="117" y="92"/>
                      <a:pt x="117" y="92"/>
                      <a:pt x="117" y="92"/>
                    </a:cubicBezTo>
                    <a:cubicBezTo>
                      <a:pt x="118" y="93"/>
                      <a:pt x="118" y="93"/>
                      <a:pt x="118" y="93"/>
                    </a:cubicBezTo>
                    <a:cubicBezTo>
                      <a:pt x="118" y="95"/>
                      <a:pt x="119" y="97"/>
                      <a:pt x="119" y="98"/>
                    </a:cubicBezTo>
                    <a:cubicBezTo>
                      <a:pt x="120" y="99"/>
                      <a:pt x="120" y="99"/>
                      <a:pt x="120" y="99"/>
                    </a:cubicBezTo>
                    <a:cubicBezTo>
                      <a:pt x="119" y="99"/>
                      <a:pt x="119" y="99"/>
                      <a:pt x="119" y="99"/>
                    </a:cubicBezTo>
                    <a:cubicBezTo>
                      <a:pt x="117" y="99"/>
                      <a:pt x="116" y="99"/>
                      <a:pt x="114" y="100"/>
                    </a:cubicBezTo>
                    <a:cubicBezTo>
                      <a:pt x="113" y="100"/>
                      <a:pt x="113" y="100"/>
                      <a:pt x="113" y="100"/>
                    </a:cubicBezTo>
                    <a:cubicBezTo>
                      <a:pt x="113" y="99"/>
                      <a:pt x="113" y="99"/>
                      <a:pt x="113" y="99"/>
                    </a:cubicBezTo>
                    <a:cubicBezTo>
                      <a:pt x="114" y="97"/>
                      <a:pt x="115" y="96"/>
                      <a:pt x="116" y="94"/>
                    </a:cubicBezTo>
                    <a:close/>
                    <a:moveTo>
                      <a:pt x="114" y="57"/>
                    </a:moveTo>
                    <a:cubicBezTo>
                      <a:pt x="114" y="57"/>
                      <a:pt x="114" y="57"/>
                      <a:pt x="114" y="57"/>
                    </a:cubicBezTo>
                    <a:cubicBezTo>
                      <a:pt x="116" y="57"/>
                      <a:pt x="117" y="57"/>
                      <a:pt x="119" y="58"/>
                    </a:cubicBezTo>
                    <a:cubicBezTo>
                      <a:pt x="119" y="58"/>
                      <a:pt x="119" y="58"/>
                      <a:pt x="119" y="58"/>
                    </a:cubicBezTo>
                    <a:cubicBezTo>
                      <a:pt x="119" y="58"/>
                      <a:pt x="119" y="58"/>
                      <a:pt x="119" y="58"/>
                    </a:cubicBezTo>
                    <a:cubicBezTo>
                      <a:pt x="119" y="59"/>
                      <a:pt x="118" y="61"/>
                      <a:pt x="118" y="63"/>
                    </a:cubicBezTo>
                    <a:cubicBezTo>
                      <a:pt x="117" y="63"/>
                      <a:pt x="117" y="63"/>
                      <a:pt x="117" y="63"/>
                    </a:cubicBezTo>
                    <a:cubicBezTo>
                      <a:pt x="117" y="63"/>
                      <a:pt x="117" y="63"/>
                      <a:pt x="117" y="63"/>
                    </a:cubicBezTo>
                    <a:cubicBezTo>
                      <a:pt x="117" y="62"/>
                      <a:pt x="117" y="62"/>
                      <a:pt x="116" y="62"/>
                    </a:cubicBezTo>
                    <a:cubicBezTo>
                      <a:pt x="116" y="61"/>
                      <a:pt x="115" y="59"/>
                      <a:pt x="114" y="57"/>
                    </a:cubicBezTo>
                    <a:close/>
                    <a:moveTo>
                      <a:pt x="112" y="78"/>
                    </a:moveTo>
                    <a:cubicBezTo>
                      <a:pt x="111" y="78"/>
                      <a:pt x="111" y="78"/>
                      <a:pt x="111" y="78"/>
                    </a:cubicBezTo>
                    <a:cubicBezTo>
                      <a:pt x="110" y="82"/>
                      <a:pt x="108" y="85"/>
                      <a:pt x="106" y="89"/>
                    </a:cubicBezTo>
                    <a:cubicBezTo>
                      <a:pt x="104" y="93"/>
                      <a:pt x="102" y="97"/>
                      <a:pt x="99" y="101"/>
                    </a:cubicBezTo>
                    <a:cubicBezTo>
                      <a:pt x="99" y="101"/>
                      <a:pt x="99" y="101"/>
                      <a:pt x="99" y="101"/>
                    </a:cubicBezTo>
                    <a:cubicBezTo>
                      <a:pt x="99" y="101"/>
                      <a:pt x="99" y="101"/>
                      <a:pt x="99" y="101"/>
                    </a:cubicBezTo>
                    <a:cubicBezTo>
                      <a:pt x="94" y="102"/>
                      <a:pt x="90" y="102"/>
                      <a:pt x="85" y="102"/>
                    </a:cubicBezTo>
                    <a:cubicBezTo>
                      <a:pt x="81" y="102"/>
                      <a:pt x="77" y="102"/>
                      <a:pt x="72" y="101"/>
                    </a:cubicBezTo>
                    <a:cubicBezTo>
                      <a:pt x="72" y="101"/>
                      <a:pt x="72" y="101"/>
                      <a:pt x="72" y="101"/>
                    </a:cubicBezTo>
                    <a:cubicBezTo>
                      <a:pt x="72" y="101"/>
                      <a:pt x="72" y="101"/>
                      <a:pt x="72" y="101"/>
                    </a:cubicBezTo>
                    <a:cubicBezTo>
                      <a:pt x="69" y="97"/>
                      <a:pt x="67" y="93"/>
                      <a:pt x="65" y="89"/>
                    </a:cubicBezTo>
                    <a:cubicBezTo>
                      <a:pt x="63" y="85"/>
                      <a:pt x="61" y="82"/>
                      <a:pt x="59" y="78"/>
                    </a:cubicBezTo>
                    <a:cubicBezTo>
                      <a:pt x="59" y="78"/>
                      <a:pt x="59" y="78"/>
                      <a:pt x="59" y="78"/>
                    </a:cubicBezTo>
                    <a:cubicBezTo>
                      <a:pt x="59" y="78"/>
                      <a:pt x="59" y="78"/>
                      <a:pt x="59" y="78"/>
                    </a:cubicBezTo>
                    <a:cubicBezTo>
                      <a:pt x="61" y="74"/>
                      <a:pt x="63" y="71"/>
                      <a:pt x="64" y="67"/>
                    </a:cubicBezTo>
                    <a:cubicBezTo>
                      <a:pt x="67" y="63"/>
                      <a:pt x="69" y="59"/>
                      <a:pt x="71" y="55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81" y="55"/>
                      <a:pt x="90" y="55"/>
                      <a:pt x="99" y="55"/>
                    </a:cubicBezTo>
                    <a:cubicBezTo>
                      <a:pt x="100" y="55"/>
                      <a:pt x="100" y="55"/>
                      <a:pt x="100" y="55"/>
                    </a:cubicBezTo>
                    <a:cubicBezTo>
                      <a:pt x="100" y="55"/>
                      <a:pt x="100" y="55"/>
                      <a:pt x="100" y="55"/>
                    </a:cubicBezTo>
                    <a:cubicBezTo>
                      <a:pt x="102" y="59"/>
                      <a:pt x="104" y="63"/>
                      <a:pt x="106" y="67"/>
                    </a:cubicBezTo>
                    <a:cubicBezTo>
                      <a:pt x="108" y="71"/>
                      <a:pt x="110" y="74"/>
                      <a:pt x="111" y="77"/>
                    </a:cubicBezTo>
                    <a:lnTo>
                      <a:pt x="112" y="78"/>
                    </a:lnTo>
                    <a:close/>
                    <a:moveTo>
                      <a:pt x="79" y="43"/>
                    </a:moveTo>
                    <a:cubicBezTo>
                      <a:pt x="81" y="40"/>
                      <a:pt x="83" y="38"/>
                      <a:pt x="85" y="35"/>
                    </a:cubicBezTo>
                    <a:cubicBezTo>
                      <a:pt x="85" y="35"/>
                      <a:pt x="85" y="35"/>
                      <a:pt x="85" y="35"/>
                    </a:cubicBezTo>
                    <a:cubicBezTo>
                      <a:pt x="86" y="35"/>
                      <a:pt x="86" y="35"/>
                      <a:pt x="86" y="35"/>
                    </a:cubicBezTo>
                    <a:cubicBezTo>
                      <a:pt x="88" y="38"/>
                      <a:pt x="90" y="40"/>
                      <a:pt x="91" y="43"/>
                    </a:cubicBezTo>
                    <a:cubicBezTo>
                      <a:pt x="92" y="44"/>
                      <a:pt x="92" y="44"/>
                      <a:pt x="92" y="44"/>
                    </a:cubicBezTo>
                    <a:cubicBezTo>
                      <a:pt x="91" y="44"/>
                      <a:pt x="91" y="44"/>
                      <a:pt x="91" y="44"/>
                    </a:cubicBezTo>
                    <a:cubicBezTo>
                      <a:pt x="87" y="43"/>
                      <a:pt x="83" y="43"/>
                      <a:pt x="80" y="44"/>
                    </a:cubicBezTo>
                    <a:cubicBezTo>
                      <a:pt x="79" y="44"/>
                      <a:pt x="79" y="44"/>
                      <a:pt x="79" y="44"/>
                    </a:cubicBezTo>
                    <a:lnTo>
                      <a:pt x="79" y="43"/>
                    </a:lnTo>
                    <a:close/>
                    <a:moveTo>
                      <a:pt x="47" y="24"/>
                    </a:moveTo>
                    <a:cubicBezTo>
                      <a:pt x="47" y="18"/>
                      <a:pt x="49" y="14"/>
                      <a:pt x="52" y="13"/>
                    </a:cubicBezTo>
                    <a:cubicBezTo>
                      <a:pt x="52" y="12"/>
                      <a:pt x="53" y="12"/>
                      <a:pt x="54" y="12"/>
                    </a:cubicBezTo>
                    <a:cubicBezTo>
                      <a:pt x="60" y="12"/>
                      <a:pt x="69" y="17"/>
                      <a:pt x="78" y="26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3" y="32"/>
                      <a:pt x="69" y="38"/>
                      <a:pt x="65" y="44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64" y="44"/>
                      <a:pt x="64" y="44"/>
                      <a:pt x="64" y="44"/>
                    </a:cubicBezTo>
                    <a:cubicBezTo>
                      <a:pt x="59" y="45"/>
                      <a:pt x="54" y="46"/>
                      <a:pt x="49" y="47"/>
                    </a:cubicBezTo>
                    <a:cubicBezTo>
                      <a:pt x="49" y="47"/>
                      <a:pt x="49" y="47"/>
                      <a:pt x="49" y="47"/>
                    </a:cubicBezTo>
                    <a:cubicBezTo>
                      <a:pt x="49" y="46"/>
                      <a:pt x="49" y="46"/>
                      <a:pt x="49" y="46"/>
                    </a:cubicBezTo>
                    <a:cubicBezTo>
                      <a:pt x="47" y="38"/>
                      <a:pt x="46" y="30"/>
                      <a:pt x="47" y="24"/>
                    </a:cubicBezTo>
                    <a:close/>
                    <a:moveTo>
                      <a:pt x="53" y="93"/>
                    </a:moveTo>
                    <a:cubicBezTo>
                      <a:pt x="54" y="92"/>
                      <a:pt x="54" y="92"/>
                      <a:pt x="54" y="92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4" y="93"/>
                      <a:pt x="55" y="94"/>
                      <a:pt x="55" y="94"/>
                    </a:cubicBezTo>
                    <a:cubicBezTo>
                      <a:pt x="56" y="96"/>
                      <a:pt x="57" y="98"/>
                      <a:pt x="57" y="99"/>
                    </a:cubicBezTo>
                    <a:cubicBezTo>
                      <a:pt x="58" y="100"/>
                      <a:pt x="58" y="100"/>
                      <a:pt x="58" y="100"/>
                    </a:cubicBezTo>
                    <a:cubicBezTo>
                      <a:pt x="57" y="100"/>
                      <a:pt x="57" y="100"/>
                      <a:pt x="57" y="100"/>
                    </a:cubicBezTo>
                    <a:cubicBezTo>
                      <a:pt x="55" y="99"/>
                      <a:pt x="53" y="99"/>
                      <a:pt x="52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98"/>
                      <a:pt x="51" y="98"/>
                      <a:pt x="51" y="98"/>
                    </a:cubicBezTo>
                    <a:cubicBezTo>
                      <a:pt x="52" y="96"/>
                      <a:pt x="53" y="95"/>
                      <a:pt x="53" y="93"/>
                    </a:cubicBezTo>
                    <a:close/>
                    <a:moveTo>
                      <a:pt x="52" y="58"/>
                    </a:moveTo>
                    <a:cubicBezTo>
                      <a:pt x="52" y="58"/>
                      <a:pt x="52" y="58"/>
                      <a:pt x="52" y="58"/>
                    </a:cubicBezTo>
                    <a:cubicBezTo>
                      <a:pt x="54" y="57"/>
                      <a:pt x="55" y="57"/>
                      <a:pt x="56" y="57"/>
                    </a:cubicBezTo>
                    <a:cubicBezTo>
                      <a:pt x="57" y="57"/>
                      <a:pt x="57" y="57"/>
                      <a:pt x="57" y="57"/>
                    </a:cubicBezTo>
                    <a:cubicBezTo>
                      <a:pt x="57" y="57"/>
                      <a:pt x="57" y="57"/>
                      <a:pt x="57" y="57"/>
                    </a:cubicBezTo>
                    <a:cubicBezTo>
                      <a:pt x="56" y="59"/>
                      <a:pt x="55" y="61"/>
                      <a:pt x="54" y="62"/>
                    </a:cubicBezTo>
                    <a:cubicBezTo>
                      <a:pt x="54" y="63"/>
                      <a:pt x="54" y="63"/>
                      <a:pt x="54" y="63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3" y="61"/>
                      <a:pt x="52" y="60"/>
                      <a:pt x="52" y="58"/>
                    </a:cubicBezTo>
                    <a:close/>
                    <a:moveTo>
                      <a:pt x="40" y="96"/>
                    </a:moveTo>
                    <a:cubicBezTo>
                      <a:pt x="40" y="96"/>
                      <a:pt x="40" y="96"/>
                      <a:pt x="40" y="96"/>
                    </a:cubicBezTo>
                    <a:cubicBezTo>
                      <a:pt x="40" y="96"/>
                      <a:pt x="40" y="96"/>
                      <a:pt x="40" y="96"/>
                    </a:cubicBezTo>
                    <a:cubicBezTo>
                      <a:pt x="31" y="94"/>
                      <a:pt x="24" y="91"/>
                      <a:pt x="19" y="88"/>
                    </a:cubicBezTo>
                    <a:cubicBezTo>
                      <a:pt x="14" y="84"/>
                      <a:pt x="12" y="81"/>
                      <a:pt x="12" y="78"/>
                    </a:cubicBezTo>
                    <a:cubicBezTo>
                      <a:pt x="12" y="75"/>
                      <a:pt x="15" y="72"/>
                      <a:pt x="19" y="69"/>
                    </a:cubicBezTo>
                    <a:cubicBezTo>
                      <a:pt x="25" y="65"/>
                      <a:pt x="32" y="62"/>
                      <a:pt x="40" y="60"/>
                    </a:cubicBezTo>
                    <a:cubicBezTo>
                      <a:pt x="41" y="60"/>
                      <a:pt x="41" y="60"/>
                      <a:pt x="41" y="60"/>
                    </a:cubicBezTo>
                    <a:cubicBezTo>
                      <a:pt x="41" y="60"/>
                      <a:pt x="41" y="60"/>
                      <a:pt x="41" y="60"/>
                    </a:cubicBezTo>
                    <a:cubicBezTo>
                      <a:pt x="42" y="66"/>
                      <a:pt x="45" y="72"/>
                      <a:pt x="47" y="77"/>
                    </a:cubicBezTo>
                    <a:cubicBezTo>
                      <a:pt x="47" y="78"/>
                      <a:pt x="47" y="78"/>
                      <a:pt x="47" y="78"/>
                    </a:cubicBezTo>
                    <a:cubicBezTo>
                      <a:pt x="47" y="78"/>
                      <a:pt x="47" y="78"/>
                      <a:pt x="47" y="78"/>
                    </a:cubicBezTo>
                    <a:cubicBezTo>
                      <a:pt x="44" y="84"/>
                      <a:pt x="42" y="90"/>
                      <a:pt x="40" y="96"/>
                    </a:cubicBezTo>
                    <a:close/>
                    <a:moveTo>
                      <a:pt x="78" y="129"/>
                    </a:moveTo>
                    <a:cubicBezTo>
                      <a:pt x="68" y="139"/>
                      <a:pt x="60" y="144"/>
                      <a:pt x="54" y="144"/>
                    </a:cubicBezTo>
                    <a:cubicBezTo>
                      <a:pt x="53" y="144"/>
                      <a:pt x="52" y="144"/>
                      <a:pt x="51" y="143"/>
                    </a:cubicBezTo>
                    <a:cubicBezTo>
                      <a:pt x="49" y="142"/>
                      <a:pt x="47" y="138"/>
                      <a:pt x="46" y="132"/>
                    </a:cubicBezTo>
                    <a:cubicBezTo>
                      <a:pt x="46" y="126"/>
                      <a:pt x="46" y="119"/>
                      <a:pt x="48" y="110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49" y="110"/>
                      <a:pt x="49" y="110"/>
                      <a:pt x="49" y="110"/>
                    </a:cubicBezTo>
                    <a:cubicBezTo>
                      <a:pt x="54" y="111"/>
                      <a:pt x="59" y="112"/>
                      <a:pt x="65" y="112"/>
                    </a:cubicBezTo>
                    <a:cubicBezTo>
                      <a:pt x="65" y="112"/>
                      <a:pt x="65" y="112"/>
                      <a:pt x="65" y="112"/>
                    </a:cubicBezTo>
                    <a:cubicBezTo>
                      <a:pt x="65" y="112"/>
                      <a:pt x="65" y="112"/>
                      <a:pt x="65" y="112"/>
                    </a:cubicBezTo>
                    <a:cubicBezTo>
                      <a:pt x="69" y="118"/>
                      <a:pt x="73" y="124"/>
                      <a:pt x="78" y="129"/>
                    </a:cubicBezTo>
                    <a:cubicBezTo>
                      <a:pt x="78" y="129"/>
                      <a:pt x="78" y="129"/>
                      <a:pt x="78" y="129"/>
                    </a:cubicBezTo>
                    <a:close/>
                    <a:moveTo>
                      <a:pt x="91" y="114"/>
                    </a:moveTo>
                    <a:cubicBezTo>
                      <a:pt x="89" y="116"/>
                      <a:pt x="87" y="118"/>
                      <a:pt x="86" y="120"/>
                    </a:cubicBezTo>
                    <a:cubicBezTo>
                      <a:pt x="85" y="121"/>
                      <a:pt x="85" y="121"/>
                      <a:pt x="85" y="121"/>
                    </a:cubicBezTo>
                    <a:cubicBezTo>
                      <a:pt x="85" y="120"/>
                      <a:pt x="85" y="120"/>
                      <a:pt x="85" y="120"/>
                    </a:cubicBezTo>
                    <a:cubicBezTo>
                      <a:pt x="83" y="118"/>
                      <a:pt x="82" y="116"/>
                      <a:pt x="80" y="114"/>
                    </a:cubicBezTo>
                    <a:cubicBezTo>
                      <a:pt x="80" y="113"/>
                      <a:pt x="80" y="113"/>
                      <a:pt x="80" y="113"/>
                    </a:cubicBezTo>
                    <a:cubicBezTo>
                      <a:pt x="80" y="113"/>
                      <a:pt x="80" y="113"/>
                      <a:pt x="80" y="113"/>
                    </a:cubicBezTo>
                    <a:cubicBezTo>
                      <a:pt x="84" y="113"/>
                      <a:pt x="87" y="113"/>
                      <a:pt x="91" y="113"/>
                    </a:cubicBezTo>
                    <a:cubicBezTo>
                      <a:pt x="91" y="113"/>
                      <a:pt x="91" y="113"/>
                      <a:pt x="91" y="113"/>
                    </a:cubicBezTo>
                    <a:lnTo>
                      <a:pt x="91" y="114"/>
                    </a:lnTo>
                    <a:close/>
                    <a:moveTo>
                      <a:pt x="125" y="132"/>
                    </a:moveTo>
                    <a:cubicBezTo>
                      <a:pt x="124" y="138"/>
                      <a:pt x="122" y="142"/>
                      <a:pt x="120" y="143"/>
                    </a:cubicBezTo>
                    <a:cubicBezTo>
                      <a:pt x="119" y="144"/>
                      <a:pt x="118" y="144"/>
                      <a:pt x="117" y="144"/>
                    </a:cubicBezTo>
                    <a:cubicBezTo>
                      <a:pt x="111" y="144"/>
                      <a:pt x="103" y="139"/>
                      <a:pt x="93" y="129"/>
                    </a:cubicBezTo>
                    <a:cubicBezTo>
                      <a:pt x="93" y="129"/>
                      <a:pt x="93" y="129"/>
                      <a:pt x="93" y="129"/>
                    </a:cubicBezTo>
                    <a:cubicBezTo>
                      <a:pt x="93" y="129"/>
                      <a:pt x="93" y="129"/>
                      <a:pt x="93" y="129"/>
                    </a:cubicBezTo>
                    <a:cubicBezTo>
                      <a:pt x="97" y="124"/>
                      <a:pt x="102" y="118"/>
                      <a:pt x="106" y="112"/>
                    </a:cubicBezTo>
                    <a:cubicBezTo>
                      <a:pt x="106" y="112"/>
                      <a:pt x="106" y="112"/>
                      <a:pt x="106" y="112"/>
                    </a:cubicBezTo>
                    <a:cubicBezTo>
                      <a:pt x="106" y="112"/>
                      <a:pt x="106" y="112"/>
                      <a:pt x="106" y="112"/>
                    </a:cubicBezTo>
                    <a:cubicBezTo>
                      <a:pt x="111" y="112"/>
                      <a:pt x="117" y="111"/>
                      <a:pt x="122" y="110"/>
                    </a:cubicBezTo>
                    <a:cubicBezTo>
                      <a:pt x="122" y="110"/>
                      <a:pt x="122" y="110"/>
                      <a:pt x="122" y="110"/>
                    </a:cubicBezTo>
                    <a:cubicBezTo>
                      <a:pt x="123" y="110"/>
                      <a:pt x="123" y="110"/>
                      <a:pt x="123" y="110"/>
                    </a:cubicBezTo>
                    <a:cubicBezTo>
                      <a:pt x="124" y="119"/>
                      <a:pt x="125" y="126"/>
                      <a:pt x="125" y="132"/>
                    </a:cubicBezTo>
                    <a:close/>
                    <a:moveTo>
                      <a:pt x="159" y="78"/>
                    </a:moveTo>
                    <a:cubicBezTo>
                      <a:pt x="159" y="81"/>
                      <a:pt x="156" y="84"/>
                      <a:pt x="152" y="88"/>
                    </a:cubicBezTo>
                    <a:cubicBezTo>
                      <a:pt x="147" y="91"/>
                      <a:pt x="139" y="94"/>
                      <a:pt x="131" y="96"/>
                    </a:cubicBezTo>
                    <a:cubicBezTo>
                      <a:pt x="131" y="96"/>
                      <a:pt x="131" y="96"/>
                      <a:pt x="131" y="96"/>
                    </a:cubicBezTo>
                    <a:cubicBezTo>
                      <a:pt x="131" y="96"/>
                      <a:pt x="131" y="96"/>
                      <a:pt x="131" y="96"/>
                    </a:cubicBezTo>
                    <a:cubicBezTo>
                      <a:pt x="129" y="90"/>
                      <a:pt x="127" y="84"/>
                      <a:pt x="124" y="78"/>
                    </a:cubicBezTo>
                    <a:cubicBezTo>
                      <a:pt x="124" y="78"/>
                      <a:pt x="124" y="78"/>
                      <a:pt x="124" y="78"/>
                    </a:cubicBezTo>
                    <a:cubicBezTo>
                      <a:pt x="124" y="77"/>
                      <a:pt x="124" y="77"/>
                      <a:pt x="124" y="77"/>
                    </a:cubicBezTo>
                    <a:cubicBezTo>
                      <a:pt x="126" y="72"/>
                      <a:pt x="128" y="66"/>
                      <a:pt x="130" y="60"/>
                    </a:cubicBezTo>
                    <a:cubicBezTo>
                      <a:pt x="130" y="60"/>
                      <a:pt x="130" y="60"/>
                      <a:pt x="130" y="60"/>
                    </a:cubicBezTo>
                    <a:cubicBezTo>
                      <a:pt x="131" y="60"/>
                      <a:pt x="131" y="60"/>
                      <a:pt x="131" y="60"/>
                    </a:cubicBezTo>
                    <a:cubicBezTo>
                      <a:pt x="139" y="63"/>
                      <a:pt x="146" y="65"/>
                      <a:pt x="151" y="69"/>
                    </a:cubicBezTo>
                    <a:cubicBezTo>
                      <a:pt x="156" y="72"/>
                      <a:pt x="159" y="75"/>
                      <a:pt x="159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800">
                  <a:solidFill>
                    <a:schemeClr val="accent5"/>
                  </a:solidFill>
                </a:endParaRPr>
              </a:p>
            </p:txBody>
          </p:sp>
        </p:grpSp>
        <p:grpSp>
          <p:nvGrpSpPr>
            <p:cNvPr id="27" name="Group 23"/>
            <p:cNvGrpSpPr>
              <a:grpSpLocks noChangeAspect="1"/>
            </p:cNvGrpSpPr>
            <p:nvPr userDrawn="1"/>
          </p:nvGrpSpPr>
          <p:grpSpPr bwMode="auto">
            <a:xfrm>
              <a:off x="7000721" y="2341560"/>
              <a:ext cx="368300" cy="492125"/>
              <a:chOff x="4066" y="1475"/>
              <a:chExt cx="232" cy="310"/>
            </a:xfrm>
            <a:solidFill>
              <a:schemeClr val="tx1"/>
            </a:solidFill>
          </p:grpSpPr>
          <p:sp>
            <p:nvSpPr>
              <p:cNvPr id="97" name="Freeform 24"/>
              <p:cNvSpPr>
                <a:spLocks noEditPoints="1"/>
              </p:cNvSpPr>
              <p:nvPr userDrawn="1"/>
            </p:nvSpPr>
            <p:spPr bwMode="auto">
              <a:xfrm>
                <a:off x="4066" y="1475"/>
                <a:ext cx="232" cy="310"/>
              </a:xfrm>
              <a:custGeom>
                <a:avLst/>
                <a:gdLst>
                  <a:gd name="T0" fmla="*/ 210 w 216"/>
                  <a:gd name="T1" fmla="*/ 48 h 288"/>
                  <a:gd name="T2" fmla="*/ 204 w 216"/>
                  <a:gd name="T3" fmla="*/ 48 h 288"/>
                  <a:gd name="T4" fmla="*/ 204 w 216"/>
                  <a:gd name="T5" fmla="*/ 6 h 288"/>
                  <a:gd name="T6" fmla="*/ 198 w 216"/>
                  <a:gd name="T7" fmla="*/ 0 h 288"/>
                  <a:gd name="T8" fmla="*/ 30 w 216"/>
                  <a:gd name="T9" fmla="*/ 0 h 288"/>
                  <a:gd name="T10" fmla="*/ 0 w 216"/>
                  <a:gd name="T11" fmla="*/ 30 h 288"/>
                  <a:gd name="T12" fmla="*/ 0 w 216"/>
                  <a:gd name="T13" fmla="*/ 258 h 288"/>
                  <a:gd name="T14" fmla="*/ 30 w 216"/>
                  <a:gd name="T15" fmla="*/ 288 h 288"/>
                  <a:gd name="T16" fmla="*/ 210 w 216"/>
                  <a:gd name="T17" fmla="*/ 288 h 288"/>
                  <a:gd name="T18" fmla="*/ 216 w 216"/>
                  <a:gd name="T19" fmla="*/ 282 h 288"/>
                  <a:gd name="T20" fmla="*/ 216 w 216"/>
                  <a:gd name="T21" fmla="*/ 54 h 288"/>
                  <a:gd name="T22" fmla="*/ 210 w 216"/>
                  <a:gd name="T23" fmla="*/ 48 h 288"/>
                  <a:gd name="T24" fmla="*/ 30 w 216"/>
                  <a:gd name="T25" fmla="*/ 12 h 288"/>
                  <a:gd name="T26" fmla="*/ 192 w 216"/>
                  <a:gd name="T27" fmla="*/ 12 h 288"/>
                  <a:gd name="T28" fmla="*/ 192 w 216"/>
                  <a:gd name="T29" fmla="*/ 48 h 288"/>
                  <a:gd name="T30" fmla="*/ 180 w 216"/>
                  <a:gd name="T31" fmla="*/ 48 h 288"/>
                  <a:gd name="T32" fmla="*/ 180 w 216"/>
                  <a:gd name="T33" fmla="*/ 30 h 288"/>
                  <a:gd name="T34" fmla="*/ 174 w 216"/>
                  <a:gd name="T35" fmla="*/ 24 h 288"/>
                  <a:gd name="T36" fmla="*/ 30 w 216"/>
                  <a:gd name="T37" fmla="*/ 24 h 288"/>
                  <a:gd name="T38" fmla="*/ 24 w 216"/>
                  <a:gd name="T39" fmla="*/ 30 h 288"/>
                  <a:gd name="T40" fmla="*/ 30 w 216"/>
                  <a:gd name="T41" fmla="*/ 36 h 288"/>
                  <a:gd name="T42" fmla="*/ 168 w 216"/>
                  <a:gd name="T43" fmla="*/ 36 h 288"/>
                  <a:gd name="T44" fmla="*/ 168 w 216"/>
                  <a:gd name="T45" fmla="*/ 48 h 288"/>
                  <a:gd name="T46" fmla="*/ 30 w 216"/>
                  <a:gd name="T47" fmla="*/ 48 h 288"/>
                  <a:gd name="T48" fmla="*/ 12 w 216"/>
                  <a:gd name="T49" fmla="*/ 30 h 288"/>
                  <a:gd name="T50" fmla="*/ 30 w 216"/>
                  <a:gd name="T51" fmla="*/ 12 h 288"/>
                  <a:gd name="T52" fmla="*/ 204 w 216"/>
                  <a:gd name="T53" fmla="*/ 276 h 288"/>
                  <a:gd name="T54" fmla="*/ 30 w 216"/>
                  <a:gd name="T55" fmla="*/ 276 h 288"/>
                  <a:gd name="T56" fmla="*/ 12 w 216"/>
                  <a:gd name="T57" fmla="*/ 258 h 288"/>
                  <a:gd name="T58" fmla="*/ 12 w 216"/>
                  <a:gd name="T59" fmla="*/ 54 h 288"/>
                  <a:gd name="T60" fmla="*/ 30 w 216"/>
                  <a:gd name="T61" fmla="*/ 60 h 288"/>
                  <a:gd name="T62" fmla="*/ 204 w 216"/>
                  <a:gd name="T63" fmla="*/ 60 h 288"/>
                  <a:gd name="T64" fmla="*/ 204 w 216"/>
                  <a:gd name="T65" fmla="*/ 276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6" h="288">
                    <a:moveTo>
                      <a:pt x="210" y="48"/>
                    </a:moveTo>
                    <a:cubicBezTo>
                      <a:pt x="204" y="48"/>
                      <a:pt x="204" y="48"/>
                      <a:pt x="204" y="48"/>
                    </a:cubicBezTo>
                    <a:cubicBezTo>
                      <a:pt x="204" y="6"/>
                      <a:pt x="204" y="6"/>
                      <a:pt x="204" y="6"/>
                    </a:cubicBezTo>
                    <a:cubicBezTo>
                      <a:pt x="204" y="3"/>
                      <a:pt x="201" y="0"/>
                      <a:pt x="198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0"/>
                      <a:pt x="0" y="13"/>
                      <a:pt x="0" y="30"/>
                    </a:cubicBezTo>
                    <a:cubicBezTo>
                      <a:pt x="0" y="258"/>
                      <a:pt x="0" y="258"/>
                      <a:pt x="0" y="258"/>
                    </a:cubicBezTo>
                    <a:cubicBezTo>
                      <a:pt x="0" y="275"/>
                      <a:pt x="13" y="288"/>
                      <a:pt x="30" y="288"/>
                    </a:cubicBezTo>
                    <a:cubicBezTo>
                      <a:pt x="210" y="288"/>
                      <a:pt x="210" y="288"/>
                      <a:pt x="210" y="288"/>
                    </a:cubicBezTo>
                    <a:cubicBezTo>
                      <a:pt x="213" y="288"/>
                      <a:pt x="216" y="285"/>
                      <a:pt x="216" y="282"/>
                    </a:cubicBezTo>
                    <a:cubicBezTo>
                      <a:pt x="216" y="54"/>
                      <a:pt x="216" y="54"/>
                      <a:pt x="216" y="54"/>
                    </a:cubicBezTo>
                    <a:cubicBezTo>
                      <a:pt x="216" y="51"/>
                      <a:pt x="213" y="48"/>
                      <a:pt x="210" y="48"/>
                    </a:cubicBezTo>
                    <a:close/>
                    <a:moveTo>
                      <a:pt x="30" y="12"/>
                    </a:moveTo>
                    <a:cubicBezTo>
                      <a:pt x="192" y="12"/>
                      <a:pt x="192" y="12"/>
                      <a:pt x="192" y="12"/>
                    </a:cubicBezTo>
                    <a:cubicBezTo>
                      <a:pt x="192" y="48"/>
                      <a:pt x="192" y="48"/>
                      <a:pt x="192" y="48"/>
                    </a:cubicBezTo>
                    <a:cubicBezTo>
                      <a:pt x="180" y="48"/>
                      <a:pt x="180" y="48"/>
                      <a:pt x="180" y="48"/>
                    </a:cubicBezTo>
                    <a:cubicBezTo>
                      <a:pt x="180" y="30"/>
                      <a:pt x="180" y="30"/>
                      <a:pt x="180" y="30"/>
                    </a:cubicBezTo>
                    <a:cubicBezTo>
                      <a:pt x="180" y="27"/>
                      <a:pt x="177" y="24"/>
                      <a:pt x="174" y="24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26" y="24"/>
                      <a:pt x="24" y="27"/>
                      <a:pt x="24" y="30"/>
                    </a:cubicBezTo>
                    <a:cubicBezTo>
                      <a:pt x="24" y="33"/>
                      <a:pt x="26" y="36"/>
                      <a:pt x="30" y="36"/>
                    </a:cubicBezTo>
                    <a:cubicBezTo>
                      <a:pt x="168" y="36"/>
                      <a:pt x="168" y="36"/>
                      <a:pt x="168" y="36"/>
                    </a:cubicBezTo>
                    <a:cubicBezTo>
                      <a:pt x="168" y="48"/>
                      <a:pt x="168" y="48"/>
                      <a:pt x="168" y="48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20" y="48"/>
                      <a:pt x="12" y="40"/>
                      <a:pt x="12" y="30"/>
                    </a:cubicBezTo>
                    <a:cubicBezTo>
                      <a:pt x="12" y="20"/>
                      <a:pt x="20" y="12"/>
                      <a:pt x="30" y="12"/>
                    </a:cubicBezTo>
                    <a:close/>
                    <a:moveTo>
                      <a:pt x="204" y="276"/>
                    </a:moveTo>
                    <a:cubicBezTo>
                      <a:pt x="30" y="276"/>
                      <a:pt x="30" y="276"/>
                      <a:pt x="30" y="276"/>
                    </a:cubicBezTo>
                    <a:cubicBezTo>
                      <a:pt x="20" y="276"/>
                      <a:pt x="12" y="268"/>
                      <a:pt x="12" y="258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7" y="58"/>
                      <a:pt x="23" y="60"/>
                      <a:pt x="30" y="60"/>
                    </a:cubicBezTo>
                    <a:cubicBezTo>
                      <a:pt x="204" y="60"/>
                      <a:pt x="204" y="60"/>
                      <a:pt x="204" y="60"/>
                    </a:cubicBezTo>
                    <a:lnTo>
                      <a:pt x="204" y="2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80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98" name="Freeform 25"/>
              <p:cNvSpPr>
                <a:spLocks noEditPoints="1"/>
              </p:cNvSpPr>
              <p:nvPr userDrawn="1"/>
            </p:nvSpPr>
            <p:spPr bwMode="auto">
              <a:xfrm>
                <a:off x="4096" y="1592"/>
                <a:ext cx="171" cy="130"/>
              </a:xfrm>
              <a:custGeom>
                <a:avLst/>
                <a:gdLst>
                  <a:gd name="T0" fmla="*/ 131 w 159"/>
                  <a:gd name="T1" fmla="*/ 19 h 121"/>
                  <a:gd name="T2" fmla="*/ 127 w 159"/>
                  <a:gd name="T3" fmla="*/ 9 h 121"/>
                  <a:gd name="T4" fmla="*/ 126 w 159"/>
                  <a:gd name="T5" fmla="*/ 9 h 121"/>
                  <a:gd name="T6" fmla="*/ 112 w 159"/>
                  <a:gd name="T7" fmla="*/ 0 h 121"/>
                  <a:gd name="T8" fmla="*/ 80 w 159"/>
                  <a:gd name="T9" fmla="*/ 0 h 121"/>
                  <a:gd name="T10" fmla="*/ 65 w 159"/>
                  <a:gd name="T11" fmla="*/ 8 h 121"/>
                  <a:gd name="T12" fmla="*/ 57 w 159"/>
                  <a:gd name="T13" fmla="*/ 19 h 121"/>
                  <a:gd name="T14" fmla="*/ 44 w 159"/>
                  <a:gd name="T15" fmla="*/ 19 h 121"/>
                  <a:gd name="T16" fmla="*/ 44 w 159"/>
                  <a:gd name="T17" fmla="*/ 15 h 121"/>
                  <a:gd name="T18" fmla="*/ 31 w 159"/>
                  <a:gd name="T19" fmla="*/ 2 h 121"/>
                  <a:gd name="T20" fmla="*/ 25 w 159"/>
                  <a:gd name="T21" fmla="*/ 2 h 121"/>
                  <a:gd name="T22" fmla="*/ 13 w 159"/>
                  <a:gd name="T23" fmla="*/ 14 h 121"/>
                  <a:gd name="T24" fmla="*/ 13 w 159"/>
                  <a:gd name="T25" fmla="*/ 20 h 121"/>
                  <a:gd name="T26" fmla="*/ 0 w 159"/>
                  <a:gd name="T27" fmla="*/ 36 h 121"/>
                  <a:gd name="T28" fmla="*/ 0 w 159"/>
                  <a:gd name="T29" fmla="*/ 103 h 121"/>
                  <a:gd name="T30" fmla="*/ 19 w 159"/>
                  <a:gd name="T31" fmla="*/ 121 h 121"/>
                  <a:gd name="T32" fmla="*/ 140 w 159"/>
                  <a:gd name="T33" fmla="*/ 121 h 121"/>
                  <a:gd name="T34" fmla="*/ 159 w 159"/>
                  <a:gd name="T35" fmla="*/ 103 h 121"/>
                  <a:gd name="T36" fmla="*/ 159 w 159"/>
                  <a:gd name="T37" fmla="*/ 36 h 121"/>
                  <a:gd name="T38" fmla="*/ 140 w 159"/>
                  <a:gd name="T39" fmla="*/ 19 h 121"/>
                  <a:gd name="T40" fmla="*/ 131 w 159"/>
                  <a:gd name="T41" fmla="*/ 19 h 121"/>
                  <a:gd name="T42" fmla="*/ 25 w 159"/>
                  <a:gd name="T43" fmla="*/ 15 h 121"/>
                  <a:gd name="T44" fmla="*/ 25 w 159"/>
                  <a:gd name="T45" fmla="*/ 14 h 121"/>
                  <a:gd name="T46" fmla="*/ 31 w 159"/>
                  <a:gd name="T47" fmla="*/ 14 h 121"/>
                  <a:gd name="T48" fmla="*/ 32 w 159"/>
                  <a:gd name="T49" fmla="*/ 15 h 121"/>
                  <a:gd name="T50" fmla="*/ 32 w 159"/>
                  <a:gd name="T51" fmla="*/ 19 h 121"/>
                  <a:gd name="T52" fmla="*/ 25 w 159"/>
                  <a:gd name="T53" fmla="*/ 19 h 121"/>
                  <a:gd name="T54" fmla="*/ 25 w 159"/>
                  <a:gd name="T55" fmla="*/ 15 h 121"/>
                  <a:gd name="T56" fmla="*/ 147 w 159"/>
                  <a:gd name="T57" fmla="*/ 36 h 121"/>
                  <a:gd name="T58" fmla="*/ 147 w 159"/>
                  <a:gd name="T59" fmla="*/ 103 h 121"/>
                  <a:gd name="T60" fmla="*/ 140 w 159"/>
                  <a:gd name="T61" fmla="*/ 109 h 121"/>
                  <a:gd name="T62" fmla="*/ 19 w 159"/>
                  <a:gd name="T63" fmla="*/ 109 h 121"/>
                  <a:gd name="T64" fmla="*/ 12 w 159"/>
                  <a:gd name="T65" fmla="*/ 103 h 121"/>
                  <a:gd name="T66" fmla="*/ 12 w 159"/>
                  <a:gd name="T67" fmla="*/ 36 h 121"/>
                  <a:gd name="T68" fmla="*/ 19 w 159"/>
                  <a:gd name="T69" fmla="*/ 31 h 121"/>
                  <a:gd name="T70" fmla="*/ 60 w 159"/>
                  <a:gd name="T71" fmla="*/ 31 h 121"/>
                  <a:gd name="T72" fmla="*/ 65 w 159"/>
                  <a:gd name="T73" fmla="*/ 28 h 121"/>
                  <a:gd name="T74" fmla="*/ 75 w 159"/>
                  <a:gd name="T75" fmla="*/ 15 h 121"/>
                  <a:gd name="T76" fmla="*/ 80 w 159"/>
                  <a:gd name="T77" fmla="*/ 12 h 121"/>
                  <a:gd name="T78" fmla="*/ 112 w 159"/>
                  <a:gd name="T79" fmla="*/ 12 h 121"/>
                  <a:gd name="T80" fmla="*/ 116 w 159"/>
                  <a:gd name="T81" fmla="*/ 15 h 121"/>
                  <a:gd name="T82" fmla="*/ 122 w 159"/>
                  <a:gd name="T83" fmla="*/ 28 h 121"/>
                  <a:gd name="T84" fmla="*/ 128 w 159"/>
                  <a:gd name="T85" fmla="*/ 31 h 121"/>
                  <a:gd name="T86" fmla="*/ 140 w 159"/>
                  <a:gd name="T87" fmla="*/ 31 h 121"/>
                  <a:gd name="T88" fmla="*/ 147 w 159"/>
                  <a:gd name="T89" fmla="*/ 3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59" h="121">
                    <a:moveTo>
                      <a:pt x="131" y="19"/>
                    </a:moveTo>
                    <a:cubicBezTo>
                      <a:pt x="127" y="9"/>
                      <a:pt x="127" y="9"/>
                      <a:pt x="127" y="9"/>
                    </a:cubicBezTo>
                    <a:cubicBezTo>
                      <a:pt x="127" y="9"/>
                      <a:pt x="126" y="9"/>
                      <a:pt x="126" y="9"/>
                    </a:cubicBezTo>
                    <a:cubicBezTo>
                      <a:pt x="122" y="3"/>
                      <a:pt x="117" y="0"/>
                      <a:pt x="112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4" y="0"/>
                      <a:pt x="69" y="3"/>
                      <a:pt x="65" y="8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4" y="15"/>
                      <a:pt x="44" y="15"/>
                      <a:pt x="44" y="15"/>
                    </a:cubicBezTo>
                    <a:cubicBezTo>
                      <a:pt x="44" y="8"/>
                      <a:pt x="38" y="2"/>
                      <a:pt x="31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18" y="2"/>
                      <a:pt x="13" y="8"/>
                      <a:pt x="13" y="14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5" y="21"/>
                      <a:pt x="0" y="27"/>
                      <a:pt x="0" y="36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4"/>
                      <a:pt x="7" y="121"/>
                      <a:pt x="19" y="121"/>
                    </a:cubicBezTo>
                    <a:cubicBezTo>
                      <a:pt x="140" y="121"/>
                      <a:pt x="140" y="121"/>
                      <a:pt x="140" y="121"/>
                    </a:cubicBezTo>
                    <a:cubicBezTo>
                      <a:pt x="152" y="121"/>
                      <a:pt x="159" y="114"/>
                      <a:pt x="159" y="103"/>
                    </a:cubicBezTo>
                    <a:cubicBezTo>
                      <a:pt x="159" y="36"/>
                      <a:pt x="159" y="36"/>
                      <a:pt x="159" y="36"/>
                    </a:cubicBezTo>
                    <a:cubicBezTo>
                      <a:pt x="159" y="30"/>
                      <a:pt x="157" y="19"/>
                      <a:pt x="140" y="19"/>
                    </a:cubicBezTo>
                    <a:lnTo>
                      <a:pt x="131" y="19"/>
                    </a:lnTo>
                    <a:close/>
                    <a:moveTo>
                      <a:pt x="25" y="15"/>
                    </a:moveTo>
                    <a:cubicBezTo>
                      <a:pt x="25" y="14"/>
                      <a:pt x="25" y="14"/>
                      <a:pt x="25" y="14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2" y="15"/>
                      <a:pt x="32" y="15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25" y="19"/>
                      <a:pt x="25" y="19"/>
                      <a:pt x="25" y="19"/>
                    </a:cubicBezTo>
                    <a:lnTo>
                      <a:pt x="25" y="15"/>
                    </a:lnTo>
                    <a:close/>
                    <a:moveTo>
                      <a:pt x="147" y="36"/>
                    </a:moveTo>
                    <a:cubicBezTo>
                      <a:pt x="147" y="103"/>
                      <a:pt x="147" y="103"/>
                      <a:pt x="147" y="103"/>
                    </a:cubicBezTo>
                    <a:cubicBezTo>
                      <a:pt x="147" y="106"/>
                      <a:pt x="146" y="109"/>
                      <a:pt x="140" y="109"/>
                    </a:cubicBezTo>
                    <a:cubicBezTo>
                      <a:pt x="19" y="109"/>
                      <a:pt x="19" y="109"/>
                      <a:pt x="19" y="109"/>
                    </a:cubicBezTo>
                    <a:cubicBezTo>
                      <a:pt x="13" y="109"/>
                      <a:pt x="12" y="106"/>
                      <a:pt x="12" y="103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33"/>
                      <a:pt x="12" y="31"/>
                      <a:pt x="19" y="3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62" y="31"/>
                      <a:pt x="64" y="30"/>
                      <a:pt x="65" y="28"/>
                    </a:cubicBezTo>
                    <a:cubicBezTo>
                      <a:pt x="75" y="15"/>
                      <a:pt x="75" y="15"/>
                      <a:pt x="75" y="15"/>
                    </a:cubicBezTo>
                    <a:cubicBezTo>
                      <a:pt x="77" y="13"/>
                      <a:pt x="78" y="12"/>
                      <a:pt x="80" y="12"/>
                    </a:cubicBezTo>
                    <a:cubicBezTo>
                      <a:pt x="112" y="12"/>
                      <a:pt x="112" y="12"/>
                      <a:pt x="112" y="12"/>
                    </a:cubicBezTo>
                    <a:cubicBezTo>
                      <a:pt x="113" y="12"/>
                      <a:pt x="115" y="13"/>
                      <a:pt x="116" y="15"/>
                    </a:cubicBezTo>
                    <a:cubicBezTo>
                      <a:pt x="122" y="28"/>
                      <a:pt x="122" y="28"/>
                      <a:pt x="122" y="28"/>
                    </a:cubicBezTo>
                    <a:cubicBezTo>
                      <a:pt x="123" y="30"/>
                      <a:pt x="125" y="31"/>
                      <a:pt x="128" y="31"/>
                    </a:cubicBezTo>
                    <a:cubicBezTo>
                      <a:pt x="140" y="31"/>
                      <a:pt x="140" y="31"/>
                      <a:pt x="140" y="31"/>
                    </a:cubicBezTo>
                    <a:cubicBezTo>
                      <a:pt x="147" y="31"/>
                      <a:pt x="147" y="33"/>
                      <a:pt x="147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80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99" name="Freeform 26"/>
              <p:cNvSpPr>
                <a:spLocks noEditPoints="1"/>
              </p:cNvSpPr>
              <p:nvPr userDrawn="1"/>
            </p:nvSpPr>
            <p:spPr bwMode="auto">
              <a:xfrm>
                <a:off x="4114" y="1630"/>
                <a:ext cx="34" cy="34"/>
              </a:xfrm>
              <a:custGeom>
                <a:avLst/>
                <a:gdLst>
                  <a:gd name="T0" fmla="*/ 16 w 31"/>
                  <a:gd name="T1" fmla="*/ 0 h 31"/>
                  <a:gd name="T2" fmla="*/ 0 w 31"/>
                  <a:gd name="T3" fmla="*/ 16 h 31"/>
                  <a:gd name="T4" fmla="*/ 16 w 31"/>
                  <a:gd name="T5" fmla="*/ 31 h 31"/>
                  <a:gd name="T6" fmla="*/ 31 w 31"/>
                  <a:gd name="T7" fmla="*/ 16 h 31"/>
                  <a:gd name="T8" fmla="*/ 16 w 31"/>
                  <a:gd name="T9" fmla="*/ 0 h 31"/>
                  <a:gd name="T10" fmla="*/ 16 w 31"/>
                  <a:gd name="T11" fmla="*/ 19 h 31"/>
                  <a:gd name="T12" fmla="*/ 12 w 31"/>
                  <a:gd name="T13" fmla="*/ 16 h 31"/>
                  <a:gd name="T14" fmla="*/ 16 w 31"/>
                  <a:gd name="T15" fmla="*/ 12 h 31"/>
                  <a:gd name="T16" fmla="*/ 19 w 31"/>
                  <a:gd name="T17" fmla="*/ 16 h 31"/>
                  <a:gd name="T18" fmla="*/ 16 w 31"/>
                  <a:gd name="T19" fmla="*/ 1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31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4"/>
                      <a:pt x="7" y="31"/>
                      <a:pt x="16" y="31"/>
                    </a:cubicBezTo>
                    <a:cubicBezTo>
                      <a:pt x="24" y="31"/>
                      <a:pt x="31" y="24"/>
                      <a:pt x="31" y="16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  <a:moveTo>
                      <a:pt x="16" y="19"/>
                    </a:moveTo>
                    <a:cubicBezTo>
                      <a:pt x="14" y="19"/>
                      <a:pt x="12" y="18"/>
                      <a:pt x="12" y="16"/>
                    </a:cubicBezTo>
                    <a:cubicBezTo>
                      <a:pt x="12" y="14"/>
                      <a:pt x="14" y="12"/>
                      <a:pt x="16" y="12"/>
                    </a:cubicBezTo>
                    <a:cubicBezTo>
                      <a:pt x="18" y="12"/>
                      <a:pt x="19" y="14"/>
                      <a:pt x="19" y="16"/>
                    </a:cubicBezTo>
                    <a:cubicBezTo>
                      <a:pt x="19" y="18"/>
                      <a:pt x="18" y="19"/>
                      <a:pt x="1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80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00" name="Freeform 27"/>
              <p:cNvSpPr>
                <a:spLocks noEditPoints="1"/>
              </p:cNvSpPr>
              <p:nvPr userDrawn="1"/>
            </p:nvSpPr>
            <p:spPr bwMode="auto">
              <a:xfrm>
                <a:off x="4179" y="1643"/>
                <a:ext cx="40" cy="40"/>
              </a:xfrm>
              <a:custGeom>
                <a:avLst/>
                <a:gdLst>
                  <a:gd name="T0" fmla="*/ 19 w 37"/>
                  <a:gd name="T1" fmla="*/ 0 h 37"/>
                  <a:gd name="T2" fmla="*/ 0 w 37"/>
                  <a:gd name="T3" fmla="*/ 19 h 37"/>
                  <a:gd name="T4" fmla="*/ 19 w 37"/>
                  <a:gd name="T5" fmla="*/ 37 h 37"/>
                  <a:gd name="T6" fmla="*/ 37 w 37"/>
                  <a:gd name="T7" fmla="*/ 19 h 37"/>
                  <a:gd name="T8" fmla="*/ 19 w 37"/>
                  <a:gd name="T9" fmla="*/ 0 h 37"/>
                  <a:gd name="T10" fmla="*/ 19 w 37"/>
                  <a:gd name="T11" fmla="*/ 25 h 37"/>
                  <a:gd name="T12" fmla="*/ 12 w 37"/>
                  <a:gd name="T13" fmla="*/ 19 h 37"/>
                  <a:gd name="T14" fmla="*/ 19 w 37"/>
                  <a:gd name="T15" fmla="*/ 12 h 37"/>
                  <a:gd name="T16" fmla="*/ 25 w 37"/>
                  <a:gd name="T17" fmla="*/ 19 h 37"/>
                  <a:gd name="T18" fmla="*/ 19 w 37"/>
                  <a:gd name="T19" fmla="*/ 2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37">
                    <a:moveTo>
                      <a:pt x="19" y="0"/>
                    </a:moveTo>
                    <a:cubicBezTo>
                      <a:pt x="8" y="0"/>
                      <a:pt x="0" y="8"/>
                      <a:pt x="0" y="19"/>
                    </a:cubicBezTo>
                    <a:cubicBezTo>
                      <a:pt x="0" y="29"/>
                      <a:pt x="8" y="37"/>
                      <a:pt x="19" y="37"/>
                    </a:cubicBezTo>
                    <a:cubicBezTo>
                      <a:pt x="29" y="37"/>
                      <a:pt x="37" y="29"/>
                      <a:pt x="37" y="19"/>
                    </a:cubicBezTo>
                    <a:cubicBezTo>
                      <a:pt x="37" y="8"/>
                      <a:pt x="29" y="0"/>
                      <a:pt x="19" y="0"/>
                    </a:cubicBezTo>
                    <a:close/>
                    <a:moveTo>
                      <a:pt x="19" y="25"/>
                    </a:moveTo>
                    <a:cubicBezTo>
                      <a:pt x="15" y="25"/>
                      <a:pt x="12" y="22"/>
                      <a:pt x="12" y="19"/>
                    </a:cubicBezTo>
                    <a:cubicBezTo>
                      <a:pt x="12" y="15"/>
                      <a:pt x="15" y="12"/>
                      <a:pt x="19" y="12"/>
                    </a:cubicBezTo>
                    <a:cubicBezTo>
                      <a:pt x="22" y="12"/>
                      <a:pt x="25" y="15"/>
                      <a:pt x="25" y="19"/>
                    </a:cubicBezTo>
                    <a:cubicBezTo>
                      <a:pt x="25" y="22"/>
                      <a:pt x="22" y="25"/>
                      <a:pt x="1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80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01" name="Freeform 28"/>
              <p:cNvSpPr>
                <a:spLocks noEditPoints="1"/>
              </p:cNvSpPr>
              <p:nvPr userDrawn="1"/>
            </p:nvSpPr>
            <p:spPr bwMode="auto">
              <a:xfrm>
                <a:off x="4157" y="1622"/>
                <a:ext cx="83" cy="83"/>
              </a:xfrm>
              <a:custGeom>
                <a:avLst/>
                <a:gdLst>
                  <a:gd name="T0" fmla="*/ 39 w 77"/>
                  <a:gd name="T1" fmla="*/ 0 h 77"/>
                  <a:gd name="T2" fmla="*/ 0 w 77"/>
                  <a:gd name="T3" fmla="*/ 39 h 77"/>
                  <a:gd name="T4" fmla="*/ 39 w 77"/>
                  <a:gd name="T5" fmla="*/ 77 h 77"/>
                  <a:gd name="T6" fmla="*/ 77 w 77"/>
                  <a:gd name="T7" fmla="*/ 39 h 77"/>
                  <a:gd name="T8" fmla="*/ 39 w 77"/>
                  <a:gd name="T9" fmla="*/ 0 h 77"/>
                  <a:gd name="T10" fmla="*/ 39 w 77"/>
                  <a:gd name="T11" fmla="*/ 65 h 77"/>
                  <a:gd name="T12" fmla="*/ 12 w 77"/>
                  <a:gd name="T13" fmla="*/ 39 h 77"/>
                  <a:gd name="T14" fmla="*/ 39 w 77"/>
                  <a:gd name="T15" fmla="*/ 12 h 77"/>
                  <a:gd name="T16" fmla="*/ 65 w 77"/>
                  <a:gd name="T17" fmla="*/ 39 h 77"/>
                  <a:gd name="T18" fmla="*/ 39 w 77"/>
                  <a:gd name="T19" fmla="*/ 6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77">
                    <a:moveTo>
                      <a:pt x="39" y="0"/>
                    </a:moveTo>
                    <a:cubicBezTo>
                      <a:pt x="17" y="0"/>
                      <a:pt x="0" y="17"/>
                      <a:pt x="0" y="39"/>
                    </a:cubicBezTo>
                    <a:cubicBezTo>
                      <a:pt x="0" y="60"/>
                      <a:pt x="17" y="77"/>
                      <a:pt x="39" y="77"/>
                    </a:cubicBezTo>
                    <a:cubicBezTo>
                      <a:pt x="60" y="77"/>
                      <a:pt x="77" y="60"/>
                      <a:pt x="77" y="39"/>
                    </a:cubicBezTo>
                    <a:cubicBezTo>
                      <a:pt x="77" y="17"/>
                      <a:pt x="60" y="0"/>
                      <a:pt x="39" y="0"/>
                    </a:cubicBezTo>
                    <a:close/>
                    <a:moveTo>
                      <a:pt x="39" y="65"/>
                    </a:moveTo>
                    <a:cubicBezTo>
                      <a:pt x="24" y="65"/>
                      <a:pt x="12" y="53"/>
                      <a:pt x="12" y="39"/>
                    </a:cubicBezTo>
                    <a:cubicBezTo>
                      <a:pt x="12" y="24"/>
                      <a:pt x="24" y="12"/>
                      <a:pt x="39" y="12"/>
                    </a:cubicBezTo>
                    <a:cubicBezTo>
                      <a:pt x="53" y="12"/>
                      <a:pt x="65" y="24"/>
                      <a:pt x="65" y="39"/>
                    </a:cubicBezTo>
                    <a:cubicBezTo>
                      <a:pt x="65" y="53"/>
                      <a:pt x="53" y="65"/>
                      <a:pt x="39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800">
                  <a:solidFill>
                    <a:schemeClr val="accent5"/>
                  </a:solidFill>
                </a:endParaRPr>
              </a:p>
            </p:txBody>
          </p:sp>
        </p:grpSp>
        <p:grpSp>
          <p:nvGrpSpPr>
            <p:cNvPr id="102" name="Group 31"/>
            <p:cNvGrpSpPr>
              <a:grpSpLocks noChangeAspect="1"/>
            </p:cNvGrpSpPr>
            <p:nvPr userDrawn="1"/>
          </p:nvGrpSpPr>
          <p:grpSpPr bwMode="auto">
            <a:xfrm>
              <a:off x="8094508" y="2341560"/>
              <a:ext cx="368300" cy="492125"/>
              <a:chOff x="4755" y="1475"/>
              <a:chExt cx="232" cy="310"/>
            </a:xfrm>
            <a:solidFill>
              <a:schemeClr val="tx1"/>
            </a:solidFill>
          </p:grpSpPr>
          <p:sp>
            <p:nvSpPr>
              <p:cNvPr id="104" name="Freeform 32"/>
              <p:cNvSpPr>
                <a:spLocks/>
              </p:cNvSpPr>
              <p:nvPr userDrawn="1"/>
            </p:nvSpPr>
            <p:spPr bwMode="auto">
              <a:xfrm>
                <a:off x="4781" y="1501"/>
                <a:ext cx="167" cy="39"/>
              </a:xfrm>
              <a:custGeom>
                <a:avLst/>
                <a:gdLst>
                  <a:gd name="T0" fmla="*/ 150 w 156"/>
                  <a:gd name="T1" fmla="*/ 36 h 36"/>
                  <a:gd name="T2" fmla="*/ 144 w 156"/>
                  <a:gd name="T3" fmla="*/ 30 h 36"/>
                  <a:gd name="T4" fmla="*/ 144 w 156"/>
                  <a:gd name="T5" fmla="*/ 12 h 36"/>
                  <a:gd name="T6" fmla="*/ 6 w 156"/>
                  <a:gd name="T7" fmla="*/ 12 h 36"/>
                  <a:gd name="T8" fmla="*/ 0 w 156"/>
                  <a:gd name="T9" fmla="*/ 6 h 36"/>
                  <a:gd name="T10" fmla="*/ 6 w 156"/>
                  <a:gd name="T11" fmla="*/ 0 h 36"/>
                  <a:gd name="T12" fmla="*/ 150 w 156"/>
                  <a:gd name="T13" fmla="*/ 0 h 36"/>
                  <a:gd name="T14" fmla="*/ 156 w 156"/>
                  <a:gd name="T15" fmla="*/ 6 h 36"/>
                  <a:gd name="T16" fmla="*/ 156 w 156"/>
                  <a:gd name="T17" fmla="*/ 30 h 36"/>
                  <a:gd name="T18" fmla="*/ 150 w 156"/>
                  <a:gd name="T1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6" h="36">
                    <a:moveTo>
                      <a:pt x="150" y="36"/>
                    </a:moveTo>
                    <a:cubicBezTo>
                      <a:pt x="147" y="36"/>
                      <a:pt x="144" y="33"/>
                      <a:pt x="144" y="30"/>
                    </a:cubicBezTo>
                    <a:cubicBezTo>
                      <a:pt x="144" y="12"/>
                      <a:pt x="144" y="12"/>
                      <a:pt x="144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53" y="0"/>
                      <a:pt x="156" y="3"/>
                      <a:pt x="156" y="6"/>
                    </a:cubicBezTo>
                    <a:cubicBezTo>
                      <a:pt x="156" y="30"/>
                      <a:pt x="156" y="30"/>
                      <a:pt x="156" y="30"/>
                    </a:cubicBezTo>
                    <a:cubicBezTo>
                      <a:pt x="156" y="33"/>
                      <a:pt x="153" y="36"/>
                      <a:pt x="150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80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05" name="Freeform 33"/>
              <p:cNvSpPr>
                <a:spLocks noEditPoints="1"/>
              </p:cNvSpPr>
              <p:nvPr userDrawn="1"/>
            </p:nvSpPr>
            <p:spPr bwMode="auto">
              <a:xfrm>
                <a:off x="4755" y="1475"/>
                <a:ext cx="232" cy="310"/>
              </a:xfrm>
              <a:custGeom>
                <a:avLst/>
                <a:gdLst>
                  <a:gd name="T0" fmla="*/ 210 w 216"/>
                  <a:gd name="T1" fmla="*/ 288 h 288"/>
                  <a:gd name="T2" fmla="*/ 30 w 216"/>
                  <a:gd name="T3" fmla="*/ 288 h 288"/>
                  <a:gd name="T4" fmla="*/ 0 w 216"/>
                  <a:gd name="T5" fmla="*/ 258 h 288"/>
                  <a:gd name="T6" fmla="*/ 0 w 216"/>
                  <a:gd name="T7" fmla="*/ 30 h 288"/>
                  <a:gd name="T8" fmla="*/ 30 w 216"/>
                  <a:gd name="T9" fmla="*/ 0 h 288"/>
                  <a:gd name="T10" fmla="*/ 198 w 216"/>
                  <a:gd name="T11" fmla="*/ 0 h 288"/>
                  <a:gd name="T12" fmla="*/ 204 w 216"/>
                  <a:gd name="T13" fmla="*/ 6 h 288"/>
                  <a:gd name="T14" fmla="*/ 204 w 216"/>
                  <a:gd name="T15" fmla="*/ 48 h 288"/>
                  <a:gd name="T16" fmla="*/ 210 w 216"/>
                  <a:gd name="T17" fmla="*/ 48 h 288"/>
                  <a:gd name="T18" fmla="*/ 216 w 216"/>
                  <a:gd name="T19" fmla="*/ 54 h 288"/>
                  <a:gd name="T20" fmla="*/ 216 w 216"/>
                  <a:gd name="T21" fmla="*/ 282 h 288"/>
                  <a:gd name="T22" fmla="*/ 210 w 216"/>
                  <a:gd name="T23" fmla="*/ 288 h 288"/>
                  <a:gd name="T24" fmla="*/ 12 w 216"/>
                  <a:gd name="T25" fmla="*/ 54 h 288"/>
                  <a:gd name="T26" fmla="*/ 12 w 216"/>
                  <a:gd name="T27" fmla="*/ 258 h 288"/>
                  <a:gd name="T28" fmla="*/ 30 w 216"/>
                  <a:gd name="T29" fmla="*/ 276 h 288"/>
                  <a:gd name="T30" fmla="*/ 204 w 216"/>
                  <a:gd name="T31" fmla="*/ 276 h 288"/>
                  <a:gd name="T32" fmla="*/ 204 w 216"/>
                  <a:gd name="T33" fmla="*/ 60 h 288"/>
                  <a:gd name="T34" fmla="*/ 30 w 216"/>
                  <a:gd name="T35" fmla="*/ 60 h 288"/>
                  <a:gd name="T36" fmla="*/ 12 w 216"/>
                  <a:gd name="T37" fmla="*/ 54 h 288"/>
                  <a:gd name="T38" fmla="*/ 30 w 216"/>
                  <a:gd name="T39" fmla="*/ 12 h 288"/>
                  <a:gd name="T40" fmla="*/ 12 w 216"/>
                  <a:gd name="T41" fmla="*/ 30 h 288"/>
                  <a:gd name="T42" fmla="*/ 30 w 216"/>
                  <a:gd name="T43" fmla="*/ 48 h 288"/>
                  <a:gd name="T44" fmla="*/ 192 w 216"/>
                  <a:gd name="T45" fmla="*/ 48 h 288"/>
                  <a:gd name="T46" fmla="*/ 192 w 216"/>
                  <a:gd name="T47" fmla="*/ 12 h 288"/>
                  <a:gd name="T48" fmla="*/ 30 w 216"/>
                  <a:gd name="T49" fmla="*/ 1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6" h="288">
                    <a:moveTo>
                      <a:pt x="210" y="288"/>
                    </a:moveTo>
                    <a:cubicBezTo>
                      <a:pt x="30" y="288"/>
                      <a:pt x="30" y="288"/>
                      <a:pt x="30" y="288"/>
                    </a:cubicBezTo>
                    <a:cubicBezTo>
                      <a:pt x="13" y="288"/>
                      <a:pt x="0" y="275"/>
                      <a:pt x="0" y="258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3"/>
                      <a:pt x="13" y="0"/>
                      <a:pt x="30" y="0"/>
                    </a:cubicBezTo>
                    <a:cubicBezTo>
                      <a:pt x="198" y="0"/>
                      <a:pt x="198" y="0"/>
                      <a:pt x="198" y="0"/>
                    </a:cubicBezTo>
                    <a:cubicBezTo>
                      <a:pt x="201" y="0"/>
                      <a:pt x="204" y="3"/>
                      <a:pt x="204" y="6"/>
                    </a:cubicBezTo>
                    <a:cubicBezTo>
                      <a:pt x="204" y="48"/>
                      <a:pt x="204" y="48"/>
                      <a:pt x="204" y="48"/>
                    </a:cubicBezTo>
                    <a:cubicBezTo>
                      <a:pt x="210" y="48"/>
                      <a:pt x="210" y="48"/>
                      <a:pt x="210" y="48"/>
                    </a:cubicBezTo>
                    <a:cubicBezTo>
                      <a:pt x="213" y="48"/>
                      <a:pt x="216" y="51"/>
                      <a:pt x="216" y="54"/>
                    </a:cubicBezTo>
                    <a:cubicBezTo>
                      <a:pt x="216" y="282"/>
                      <a:pt x="216" y="282"/>
                      <a:pt x="216" y="282"/>
                    </a:cubicBezTo>
                    <a:cubicBezTo>
                      <a:pt x="216" y="285"/>
                      <a:pt x="213" y="288"/>
                      <a:pt x="210" y="288"/>
                    </a:cubicBezTo>
                    <a:close/>
                    <a:moveTo>
                      <a:pt x="12" y="54"/>
                    </a:moveTo>
                    <a:cubicBezTo>
                      <a:pt x="12" y="258"/>
                      <a:pt x="12" y="258"/>
                      <a:pt x="12" y="258"/>
                    </a:cubicBezTo>
                    <a:cubicBezTo>
                      <a:pt x="12" y="268"/>
                      <a:pt x="20" y="276"/>
                      <a:pt x="30" y="276"/>
                    </a:cubicBezTo>
                    <a:cubicBezTo>
                      <a:pt x="204" y="276"/>
                      <a:pt x="204" y="276"/>
                      <a:pt x="204" y="276"/>
                    </a:cubicBezTo>
                    <a:cubicBezTo>
                      <a:pt x="204" y="60"/>
                      <a:pt x="204" y="60"/>
                      <a:pt x="204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3" y="60"/>
                      <a:pt x="17" y="58"/>
                      <a:pt x="12" y="54"/>
                    </a:cubicBezTo>
                    <a:close/>
                    <a:moveTo>
                      <a:pt x="30" y="12"/>
                    </a:moveTo>
                    <a:cubicBezTo>
                      <a:pt x="20" y="12"/>
                      <a:pt x="12" y="20"/>
                      <a:pt x="12" y="30"/>
                    </a:cubicBezTo>
                    <a:cubicBezTo>
                      <a:pt x="12" y="40"/>
                      <a:pt x="20" y="48"/>
                      <a:pt x="30" y="48"/>
                    </a:cubicBezTo>
                    <a:cubicBezTo>
                      <a:pt x="192" y="48"/>
                      <a:pt x="192" y="48"/>
                      <a:pt x="192" y="48"/>
                    </a:cubicBezTo>
                    <a:cubicBezTo>
                      <a:pt x="192" y="12"/>
                      <a:pt x="192" y="12"/>
                      <a:pt x="192" y="12"/>
                    </a:cubicBezTo>
                    <a:lnTo>
                      <a:pt x="3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80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06" name="Freeform 34"/>
              <p:cNvSpPr>
                <a:spLocks noEditPoints="1"/>
              </p:cNvSpPr>
              <p:nvPr userDrawn="1"/>
            </p:nvSpPr>
            <p:spPr bwMode="auto">
              <a:xfrm>
                <a:off x="4786" y="1572"/>
                <a:ext cx="169" cy="162"/>
              </a:xfrm>
              <a:custGeom>
                <a:avLst/>
                <a:gdLst>
                  <a:gd name="T0" fmla="*/ 127 w 157"/>
                  <a:gd name="T1" fmla="*/ 150 h 150"/>
                  <a:gd name="T2" fmla="*/ 124 w 157"/>
                  <a:gd name="T3" fmla="*/ 149 h 150"/>
                  <a:gd name="T4" fmla="*/ 79 w 157"/>
                  <a:gd name="T5" fmla="*/ 121 h 150"/>
                  <a:gd name="T6" fmla="*/ 34 w 157"/>
                  <a:gd name="T7" fmla="*/ 149 h 150"/>
                  <a:gd name="T8" fmla="*/ 27 w 157"/>
                  <a:gd name="T9" fmla="*/ 149 h 150"/>
                  <a:gd name="T10" fmla="*/ 25 w 157"/>
                  <a:gd name="T11" fmla="*/ 142 h 150"/>
                  <a:gd name="T12" fmla="*/ 42 w 157"/>
                  <a:gd name="T13" fmla="*/ 92 h 150"/>
                  <a:gd name="T14" fmla="*/ 3 w 157"/>
                  <a:gd name="T15" fmla="*/ 65 h 150"/>
                  <a:gd name="T16" fmla="*/ 1 w 157"/>
                  <a:gd name="T17" fmla="*/ 58 h 150"/>
                  <a:gd name="T18" fmla="*/ 7 w 157"/>
                  <a:gd name="T19" fmla="*/ 54 h 150"/>
                  <a:gd name="T20" fmla="*/ 57 w 157"/>
                  <a:gd name="T21" fmla="*/ 54 h 150"/>
                  <a:gd name="T22" fmla="*/ 73 w 157"/>
                  <a:gd name="T23" fmla="*/ 4 h 150"/>
                  <a:gd name="T24" fmla="*/ 79 w 157"/>
                  <a:gd name="T25" fmla="*/ 0 h 150"/>
                  <a:gd name="T26" fmla="*/ 85 w 157"/>
                  <a:gd name="T27" fmla="*/ 4 h 150"/>
                  <a:gd name="T28" fmla="*/ 101 w 157"/>
                  <a:gd name="T29" fmla="*/ 54 h 150"/>
                  <a:gd name="T30" fmla="*/ 151 w 157"/>
                  <a:gd name="T31" fmla="*/ 54 h 150"/>
                  <a:gd name="T32" fmla="*/ 157 w 157"/>
                  <a:gd name="T33" fmla="*/ 58 h 150"/>
                  <a:gd name="T34" fmla="*/ 154 w 157"/>
                  <a:gd name="T35" fmla="*/ 65 h 150"/>
                  <a:gd name="T36" fmla="*/ 116 w 157"/>
                  <a:gd name="T37" fmla="*/ 92 h 150"/>
                  <a:gd name="T38" fmla="*/ 133 w 157"/>
                  <a:gd name="T39" fmla="*/ 142 h 150"/>
                  <a:gd name="T40" fmla="*/ 131 w 157"/>
                  <a:gd name="T41" fmla="*/ 149 h 150"/>
                  <a:gd name="T42" fmla="*/ 127 w 157"/>
                  <a:gd name="T43" fmla="*/ 150 h 150"/>
                  <a:gd name="T44" fmla="*/ 79 w 157"/>
                  <a:gd name="T45" fmla="*/ 108 h 150"/>
                  <a:gd name="T46" fmla="*/ 82 w 157"/>
                  <a:gd name="T47" fmla="*/ 109 h 150"/>
                  <a:gd name="T48" fmla="*/ 116 w 157"/>
                  <a:gd name="T49" fmla="*/ 130 h 150"/>
                  <a:gd name="T50" fmla="*/ 103 w 157"/>
                  <a:gd name="T51" fmla="*/ 92 h 150"/>
                  <a:gd name="T52" fmla="*/ 105 w 157"/>
                  <a:gd name="T53" fmla="*/ 85 h 150"/>
                  <a:gd name="T54" fmla="*/ 132 w 157"/>
                  <a:gd name="T55" fmla="*/ 66 h 150"/>
                  <a:gd name="T56" fmla="*/ 97 w 157"/>
                  <a:gd name="T57" fmla="*/ 66 h 150"/>
                  <a:gd name="T58" fmla="*/ 91 w 157"/>
                  <a:gd name="T59" fmla="*/ 62 h 150"/>
                  <a:gd name="T60" fmla="*/ 79 w 157"/>
                  <a:gd name="T61" fmla="*/ 25 h 150"/>
                  <a:gd name="T62" fmla="*/ 67 w 157"/>
                  <a:gd name="T63" fmla="*/ 62 h 150"/>
                  <a:gd name="T64" fmla="*/ 61 w 157"/>
                  <a:gd name="T65" fmla="*/ 66 h 150"/>
                  <a:gd name="T66" fmla="*/ 26 w 157"/>
                  <a:gd name="T67" fmla="*/ 66 h 150"/>
                  <a:gd name="T68" fmla="*/ 52 w 157"/>
                  <a:gd name="T69" fmla="*/ 85 h 150"/>
                  <a:gd name="T70" fmla="*/ 55 w 157"/>
                  <a:gd name="T71" fmla="*/ 92 h 150"/>
                  <a:gd name="T72" fmla="*/ 42 w 157"/>
                  <a:gd name="T73" fmla="*/ 130 h 150"/>
                  <a:gd name="T74" fmla="*/ 76 w 157"/>
                  <a:gd name="T75" fmla="*/ 109 h 150"/>
                  <a:gd name="T76" fmla="*/ 79 w 157"/>
                  <a:gd name="T77" fmla="*/ 10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7" h="150">
                    <a:moveTo>
                      <a:pt x="127" y="150"/>
                    </a:moveTo>
                    <a:cubicBezTo>
                      <a:pt x="126" y="150"/>
                      <a:pt x="125" y="150"/>
                      <a:pt x="124" y="149"/>
                    </a:cubicBezTo>
                    <a:cubicBezTo>
                      <a:pt x="79" y="121"/>
                      <a:pt x="79" y="121"/>
                      <a:pt x="79" y="121"/>
                    </a:cubicBezTo>
                    <a:cubicBezTo>
                      <a:pt x="34" y="149"/>
                      <a:pt x="34" y="149"/>
                      <a:pt x="34" y="149"/>
                    </a:cubicBezTo>
                    <a:cubicBezTo>
                      <a:pt x="32" y="150"/>
                      <a:pt x="29" y="150"/>
                      <a:pt x="27" y="149"/>
                    </a:cubicBezTo>
                    <a:cubicBezTo>
                      <a:pt x="25" y="147"/>
                      <a:pt x="24" y="145"/>
                      <a:pt x="25" y="142"/>
                    </a:cubicBezTo>
                    <a:cubicBezTo>
                      <a:pt x="42" y="92"/>
                      <a:pt x="42" y="92"/>
                      <a:pt x="42" y="92"/>
                    </a:cubicBezTo>
                    <a:cubicBezTo>
                      <a:pt x="3" y="65"/>
                      <a:pt x="3" y="65"/>
                      <a:pt x="3" y="65"/>
                    </a:cubicBezTo>
                    <a:cubicBezTo>
                      <a:pt x="1" y="63"/>
                      <a:pt x="0" y="61"/>
                      <a:pt x="1" y="58"/>
                    </a:cubicBezTo>
                    <a:cubicBezTo>
                      <a:pt x="2" y="56"/>
                      <a:pt x="4" y="54"/>
                      <a:pt x="7" y="54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73" y="4"/>
                      <a:pt x="73" y="4"/>
                      <a:pt x="73" y="4"/>
                    </a:cubicBezTo>
                    <a:cubicBezTo>
                      <a:pt x="74" y="2"/>
                      <a:pt x="76" y="0"/>
                      <a:pt x="79" y="0"/>
                    </a:cubicBezTo>
                    <a:cubicBezTo>
                      <a:pt x="81" y="0"/>
                      <a:pt x="84" y="2"/>
                      <a:pt x="85" y="4"/>
                    </a:cubicBezTo>
                    <a:cubicBezTo>
                      <a:pt x="101" y="54"/>
                      <a:pt x="101" y="54"/>
                      <a:pt x="101" y="54"/>
                    </a:cubicBezTo>
                    <a:cubicBezTo>
                      <a:pt x="151" y="54"/>
                      <a:pt x="151" y="54"/>
                      <a:pt x="151" y="54"/>
                    </a:cubicBezTo>
                    <a:cubicBezTo>
                      <a:pt x="153" y="54"/>
                      <a:pt x="156" y="56"/>
                      <a:pt x="157" y="58"/>
                    </a:cubicBezTo>
                    <a:cubicBezTo>
                      <a:pt x="157" y="61"/>
                      <a:pt x="156" y="63"/>
                      <a:pt x="154" y="65"/>
                    </a:cubicBezTo>
                    <a:cubicBezTo>
                      <a:pt x="116" y="92"/>
                      <a:pt x="116" y="92"/>
                      <a:pt x="116" y="92"/>
                    </a:cubicBezTo>
                    <a:cubicBezTo>
                      <a:pt x="133" y="142"/>
                      <a:pt x="133" y="142"/>
                      <a:pt x="133" y="142"/>
                    </a:cubicBezTo>
                    <a:cubicBezTo>
                      <a:pt x="133" y="145"/>
                      <a:pt x="133" y="147"/>
                      <a:pt x="131" y="149"/>
                    </a:cubicBezTo>
                    <a:cubicBezTo>
                      <a:pt x="129" y="150"/>
                      <a:pt x="128" y="150"/>
                      <a:pt x="127" y="150"/>
                    </a:cubicBezTo>
                    <a:close/>
                    <a:moveTo>
                      <a:pt x="79" y="108"/>
                    </a:moveTo>
                    <a:cubicBezTo>
                      <a:pt x="80" y="108"/>
                      <a:pt x="81" y="108"/>
                      <a:pt x="82" y="109"/>
                    </a:cubicBezTo>
                    <a:cubicBezTo>
                      <a:pt x="116" y="130"/>
                      <a:pt x="116" y="130"/>
                      <a:pt x="116" y="130"/>
                    </a:cubicBezTo>
                    <a:cubicBezTo>
                      <a:pt x="103" y="92"/>
                      <a:pt x="103" y="92"/>
                      <a:pt x="103" y="92"/>
                    </a:cubicBezTo>
                    <a:cubicBezTo>
                      <a:pt x="102" y="89"/>
                      <a:pt x="103" y="87"/>
                      <a:pt x="105" y="85"/>
                    </a:cubicBezTo>
                    <a:cubicBezTo>
                      <a:pt x="132" y="66"/>
                      <a:pt x="132" y="66"/>
                      <a:pt x="132" y="66"/>
                    </a:cubicBezTo>
                    <a:cubicBezTo>
                      <a:pt x="97" y="66"/>
                      <a:pt x="97" y="66"/>
                      <a:pt x="97" y="66"/>
                    </a:cubicBezTo>
                    <a:cubicBezTo>
                      <a:pt x="94" y="66"/>
                      <a:pt x="92" y="64"/>
                      <a:pt x="91" y="62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6" y="64"/>
                      <a:pt x="63" y="66"/>
                      <a:pt x="61" y="66"/>
                    </a:cubicBezTo>
                    <a:cubicBezTo>
                      <a:pt x="26" y="66"/>
                      <a:pt x="26" y="66"/>
                      <a:pt x="26" y="66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54" y="87"/>
                      <a:pt x="55" y="89"/>
                      <a:pt x="55" y="92"/>
                    </a:cubicBezTo>
                    <a:cubicBezTo>
                      <a:pt x="42" y="130"/>
                      <a:pt x="42" y="130"/>
                      <a:pt x="42" y="130"/>
                    </a:cubicBezTo>
                    <a:cubicBezTo>
                      <a:pt x="76" y="109"/>
                      <a:pt x="76" y="109"/>
                      <a:pt x="76" y="109"/>
                    </a:cubicBezTo>
                    <a:cubicBezTo>
                      <a:pt x="77" y="108"/>
                      <a:pt x="78" y="108"/>
                      <a:pt x="79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1800">
                  <a:solidFill>
                    <a:schemeClr val="accent5"/>
                  </a:solidFill>
                </a:endParaRPr>
              </a:p>
            </p:txBody>
          </p:sp>
        </p:grpSp>
        <p:sp>
          <p:nvSpPr>
            <p:cNvPr id="136" name="Freeform 48"/>
            <p:cNvSpPr>
              <a:spLocks noEditPoints="1"/>
            </p:cNvSpPr>
            <p:nvPr userDrawn="1"/>
          </p:nvSpPr>
          <p:spPr bwMode="auto">
            <a:xfrm>
              <a:off x="3678890" y="2350207"/>
              <a:ext cx="465431" cy="473869"/>
            </a:xfrm>
            <a:custGeom>
              <a:avLst/>
              <a:gdLst>
                <a:gd name="T0" fmla="*/ 6 w 159"/>
                <a:gd name="T1" fmla="*/ 107 h 162"/>
                <a:gd name="T2" fmla="*/ 6 w 159"/>
                <a:gd name="T3" fmla="*/ 34 h 162"/>
                <a:gd name="T4" fmla="*/ 152 w 159"/>
                <a:gd name="T5" fmla="*/ 34 h 162"/>
                <a:gd name="T6" fmla="*/ 152 w 159"/>
                <a:gd name="T7" fmla="*/ 107 h 162"/>
                <a:gd name="T8" fmla="*/ 77 w 159"/>
                <a:gd name="T9" fmla="*/ 107 h 162"/>
                <a:gd name="T10" fmla="*/ 76 w 159"/>
                <a:gd name="T11" fmla="*/ 107 h 162"/>
                <a:gd name="T12" fmla="*/ 75 w 159"/>
                <a:gd name="T13" fmla="*/ 107 h 162"/>
                <a:gd name="T14" fmla="*/ 6 w 159"/>
                <a:gd name="T15" fmla="*/ 107 h 162"/>
                <a:gd name="T16" fmla="*/ 6 w 159"/>
                <a:gd name="T17" fmla="*/ 28 h 162"/>
                <a:gd name="T18" fmla="*/ 6 w 159"/>
                <a:gd name="T19" fmla="*/ 7 h 162"/>
                <a:gd name="T20" fmla="*/ 152 w 159"/>
                <a:gd name="T21" fmla="*/ 7 h 162"/>
                <a:gd name="T22" fmla="*/ 152 w 159"/>
                <a:gd name="T23" fmla="*/ 28 h 162"/>
                <a:gd name="T24" fmla="*/ 6 w 159"/>
                <a:gd name="T25" fmla="*/ 28 h 162"/>
                <a:gd name="T26" fmla="*/ 155 w 159"/>
                <a:gd name="T27" fmla="*/ 0 h 162"/>
                <a:gd name="T28" fmla="*/ 3 w 159"/>
                <a:gd name="T29" fmla="*/ 0 h 162"/>
                <a:gd name="T30" fmla="*/ 0 w 159"/>
                <a:gd name="T31" fmla="*/ 3 h 162"/>
                <a:gd name="T32" fmla="*/ 0 w 159"/>
                <a:gd name="T33" fmla="*/ 110 h 162"/>
                <a:gd name="T34" fmla="*/ 3 w 159"/>
                <a:gd name="T35" fmla="*/ 113 h 162"/>
                <a:gd name="T36" fmla="*/ 69 w 159"/>
                <a:gd name="T37" fmla="*/ 113 h 162"/>
                <a:gd name="T38" fmla="*/ 69 w 159"/>
                <a:gd name="T39" fmla="*/ 113 h 162"/>
                <a:gd name="T40" fmla="*/ 69 w 159"/>
                <a:gd name="T41" fmla="*/ 113 h 162"/>
                <a:gd name="T42" fmla="*/ 29 w 159"/>
                <a:gd name="T43" fmla="*/ 155 h 162"/>
                <a:gd name="T44" fmla="*/ 29 w 159"/>
                <a:gd name="T45" fmla="*/ 160 h 162"/>
                <a:gd name="T46" fmla="*/ 31 w 159"/>
                <a:gd name="T47" fmla="*/ 161 h 162"/>
                <a:gd name="T48" fmla="*/ 33 w 159"/>
                <a:gd name="T49" fmla="*/ 160 h 162"/>
                <a:gd name="T50" fmla="*/ 73 w 159"/>
                <a:gd name="T51" fmla="*/ 119 h 162"/>
                <a:gd name="T52" fmla="*/ 73 w 159"/>
                <a:gd name="T53" fmla="*/ 158 h 162"/>
                <a:gd name="T54" fmla="*/ 76 w 159"/>
                <a:gd name="T55" fmla="*/ 162 h 162"/>
                <a:gd name="T56" fmla="*/ 79 w 159"/>
                <a:gd name="T57" fmla="*/ 158 h 162"/>
                <a:gd name="T58" fmla="*/ 79 w 159"/>
                <a:gd name="T59" fmla="*/ 119 h 162"/>
                <a:gd name="T60" fmla="*/ 119 w 159"/>
                <a:gd name="T61" fmla="*/ 160 h 162"/>
                <a:gd name="T62" fmla="*/ 121 w 159"/>
                <a:gd name="T63" fmla="*/ 161 h 162"/>
                <a:gd name="T64" fmla="*/ 124 w 159"/>
                <a:gd name="T65" fmla="*/ 160 h 162"/>
                <a:gd name="T66" fmla="*/ 124 w 159"/>
                <a:gd name="T67" fmla="*/ 155 h 162"/>
                <a:gd name="T68" fmla="*/ 83 w 159"/>
                <a:gd name="T69" fmla="*/ 113 h 162"/>
                <a:gd name="T70" fmla="*/ 155 w 159"/>
                <a:gd name="T71" fmla="*/ 113 h 162"/>
                <a:gd name="T72" fmla="*/ 159 w 159"/>
                <a:gd name="T73" fmla="*/ 110 h 162"/>
                <a:gd name="T74" fmla="*/ 159 w 159"/>
                <a:gd name="T75" fmla="*/ 3 h 162"/>
                <a:gd name="T76" fmla="*/ 155 w 159"/>
                <a:gd name="T7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9" h="162">
                  <a:moveTo>
                    <a:pt x="6" y="107"/>
                  </a:moveTo>
                  <a:cubicBezTo>
                    <a:pt x="6" y="34"/>
                    <a:pt x="6" y="34"/>
                    <a:pt x="6" y="34"/>
                  </a:cubicBezTo>
                  <a:cubicBezTo>
                    <a:pt x="15" y="34"/>
                    <a:pt x="45" y="34"/>
                    <a:pt x="152" y="34"/>
                  </a:cubicBezTo>
                  <a:cubicBezTo>
                    <a:pt x="152" y="49"/>
                    <a:pt x="152" y="71"/>
                    <a:pt x="152" y="107"/>
                  </a:cubicBezTo>
                  <a:cubicBezTo>
                    <a:pt x="152" y="107"/>
                    <a:pt x="152" y="107"/>
                    <a:pt x="77" y="107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57" y="107"/>
                    <a:pt x="34" y="107"/>
                    <a:pt x="6" y="107"/>
                  </a:cubicBezTo>
                  <a:moveTo>
                    <a:pt x="6" y="28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152" y="7"/>
                  </a:cubicBezTo>
                  <a:cubicBezTo>
                    <a:pt x="152" y="7"/>
                    <a:pt x="152" y="7"/>
                    <a:pt x="152" y="28"/>
                  </a:cubicBezTo>
                  <a:cubicBezTo>
                    <a:pt x="144" y="28"/>
                    <a:pt x="114" y="28"/>
                    <a:pt x="6" y="28"/>
                  </a:cubicBezTo>
                  <a:moveTo>
                    <a:pt x="155" y="0"/>
                  </a:moveTo>
                  <a:cubicBezTo>
                    <a:pt x="155" y="0"/>
                    <a:pt x="155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3"/>
                    <a:pt x="0" y="3"/>
                    <a:pt x="0" y="110"/>
                  </a:cubicBezTo>
                  <a:cubicBezTo>
                    <a:pt x="0" y="112"/>
                    <a:pt x="1" y="113"/>
                    <a:pt x="3" y="113"/>
                  </a:cubicBezTo>
                  <a:cubicBezTo>
                    <a:pt x="3" y="113"/>
                    <a:pt x="3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4" y="119"/>
                    <a:pt x="52" y="131"/>
                    <a:pt x="29" y="155"/>
                  </a:cubicBezTo>
                  <a:cubicBezTo>
                    <a:pt x="27" y="157"/>
                    <a:pt x="27" y="159"/>
                    <a:pt x="29" y="160"/>
                  </a:cubicBezTo>
                  <a:cubicBezTo>
                    <a:pt x="29" y="161"/>
                    <a:pt x="30" y="161"/>
                    <a:pt x="31" y="161"/>
                  </a:cubicBezTo>
                  <a:cubicBezTo>
                    <a:pt x="32" y="161"/>
                    <a:pt x="33" y="161"/>
                    <a:pt x="33" y="160"/>
                  </a:cubicBezTo>
                  <a:cubicBezTo>
                    <a:pt x="33" y="160"/>
                    <a:pt x="33" y="160"/>
                    <a:pt x="73" y="119"/>
                  </a:cubicBezTo>
                  <a:cubicBezTo>
                    <a:pt x="73" y="125"/>
                    <a:pt x="73" y="137"/>
                    <a:pt x="73" y="158"/>
                  </a:cubicBezTo>
                  <a:cubicBezTo>
                    <a:pt x="73" y="160"/>
                    <a:pt x="75" y="162"/>
                    <a:pt x="76" y="162"/>
                  </a:cubicBezTo>
                  <a:cubicBezTo>
                    <a:pt x="78" y="162"/>
                    <a:pt x="79" y="160"/>
                    <a:pt x="79" y="158"/>
                  </a:cubicBezTo>
                  <a:cubicBezTo>
                    <a:pt x="79" y="158"/>
                    <a:pt x="79" y="158"/>
                    <a:pt x="79" y="119"/>
                  </a:cubicBezTo>
                  <a:cubicBezTo>
                    <a:pt x="84" y="123"/>
                    <a:pt x="94" y="134"/>
                    <a:pt x="119" y="160"/>
                  </a:cubicBezTo>
                  <a:cubicBezTo>
                    <a:pt x="120" y="160"/>
                    <a:pt x="121" y="161"/>
                    <a:pt x="121" y="161"/>
                  </a:cubicBezTo>
                  <a:cubicBezTo>
                    <a:pt x="122" y="161"/>
                    <a:pt x="123" y="160"/>
                    <a:pt x="124" y="160"/>
                  </a:cubicBezTo>
                  <a:cubicBezTo>
                    <a:pt x="125" y="159"/>
                    <a:pt x="125" y="157"/>
                    <a:pt x="124" y="155"/>
                  </a:cubicBezTo>
                  <a:cubicBezTo>
                    <a:pt x="124" y="155"/>
                    <a:pt x="123" y="155"/>
                    <a:pt x="83" y="113"/>
                  </a:cubicBezTo>
                  <a:cubicBezTo>
                    <a:pt x="102" y="113"/>
                    <a:pt x="126" y="113"/>
                    <a:pt x="155" y="113"/>
                  </a:cubicBezTo>
                  <a:cubicBezTo>
                    <a:pt x="157" y="113"/>
                    <a:pt x="159" y="112"/>
                    <a:pt x="159" y="110"/>
                  </a:cubicBezTo>
                  <a:cubicBezTo>
                    <a:pt x="159" y="110"/>
                    <a:pt x="159" y="110"/>
                    <a:pt x="159" y="3"/>
                  </a:cubicBezTo>
                  <a:cubicBezTo>
                    <a:pt x="159" y="2"/>
                    <a:pt x="157" y="0"/>
                    <a:pt x="15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>
                <a:solidFill>
                  <a:schemeClr val="accent5"/>
                </a:solidFill>
              </a:endParaRPr>
            </a:p>
          </p:txBody>
        </p:sp>
        <p:grpSp>
          <p:nvGrpSpPr>
            <p:cNvPr id="5" name="Group 4"/>
            <p:cNvGrpSpPr>
              <a:grpSpLocks noChangeAspect="1"/>
            </p:cNvGrpSpPr>
            <p:nvPr userDrawn="1"/>
          </p:nvGrpSpPr>
          <p:grpSpPr bwMode="auto">
            <a:xfrm>
              <a:off x="4754408" y="2382838"/>
              <a:ext cx="495300" cy="411163"/>
              <a:chOff x="2651" y="1501"/>
              <a:chExt cx="312" cy="259"/>
            </a:xfrm>
            <a:solidFill>
              <a:schemeClr val="tx1"/>
            </a:solidFill>
          </p:grpSpPr>
          <p:sp>
            <p:nvSpPr>
              <p:cNvPr id="8" name="Freeform 5"/>
              <p:cNvSpPr>
                <a:spLocks/>
              </p:cNvSpPr>
              <p:nvPr userDrawn="1"/>
            </p:nvSpPr>
            <p:spPr bwMode="auto">
              <a:xfrm>
                <a:off x="2651" y="1603"/>
                <a:ext cx="312" cy="79"/>
              </a:xfrm>
              <a:custGeom>
                <a:avLst/>
                <a:gdLst>
                  <a:gd name="T0" fmla="*/ 145 w 290"/>
                  <a:gd name="T1" fmla="*/ 73 h 73"/>
                  <a:gd name="T2" fmla="*/ 143 w 290"/>
                  <a:gd name="T3" fmla="*/ 73 h 73"/>
                  <a:gd name="T4" fmla="*/ 5 w 290"/>
                  <a:gd name="T5" fmla="*/ 13 h 73"/>
                  <a:gd name="T6" fmla="*/ 2 w 290"/>
                  <a:gd name="T7" fmla="*/ 5 h 73"/>
                  <a:gd name="T8" fmla="*/ 10 w 290"/>
                  <a:gd name="T9" fmla="*/ 2 h 73"/>
                  <a:gd name="T10" fmla="*/ 145 w 290"/>
                  <a:gd name="T11" fmla="*/ 60 h 73"/>
                  <a:gd name="T12" fmla="*/ 281 w 290"/>
                  <a:gd name="T13" fmla="*/ 2 h 73"/>
                  <a:gd name="T14" fmla="*/ 289 w 290"/>
                  <a:gd name="T15" fmla="*/ 5 h 73"/>
                  <a:gd name="T16" fmla="*/ 286 w 290"/>
                  <a:gd name="T17" fmla="*/ 13 h 73"/>
                  <a:gd name="T18" fmla="*/ 148 w 290"/>
                  <a:gd name="T19" fmla="*/ 73 h 73"/>
                  <a:gd name="T20" fmla="*/ 145 w 290"/>
                  <a:gd name="T21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0" h="73">
                    <a:moveTo>
                      <a:pt x="145" y="73"/>
                    </a:moveTo>
                    <a:cubicBezTo>
                      <a:pt x="144" y="73"/>
                      <a:pt x="144" y="73"/>
                      <a:pt x="143" y="7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2" y="11"/>
                      <a:pt x="0" y="8"/>
                      <a:pt x="2" y="5"/>
                    </a:cubicBezTo>
                    <a:cubicBezTo>
                      <a:pt x="3" y="2"/>
                      <a:pt x="7" y="0"/>
                      <a:pt x="10" y="2"/>
                    </a:cubicBezTo>
                    <a:cubicBezTo>
                      <a:pt x="145" y="60"/>
                      <a:pt x="145" y="60"/>
                      <a:pt x="145" y="60"/>
                    </a:cubicBezTo>
                    <a:cubicBezTo>
                      <a:pt x="281" y="2"/>
                      <a:pt x="281" y="2"/>
                      <a:pt x="281" y="2"/>
                    </a:cubicBezTo>
                    <a:cubicBezTo>
                      <a:pt x="284" y="0"/>
                      <a:pt x="287" y="2"/>
                      <a:pt x="289" y="5"/>
                    </a:cubicBezTo>
                    <a:cubicBezTo>
                      <a:pt x="290" y="8"/>
                      <a:pt x="289" y="11"/>
                      <a:pt x="286" y="13"/>
                    </a:cubicBezTo>
                    <a:cubicBezTo>
                      <a:pt x="148" y="73"/>
                      <a:pt x="148" y="73"/>
                      <a:pt x="148" y="73"/>
                    </a:cubicBezTo>
                    <a:cubicBezTo>
                      <a:pt x="147" y="73"/>
                      <a:pt x="146" y="73"/>
                      <a:pt x="145" y="7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/>
              </a:p>
            </p:txBody>
          </p:sp>
          <p:sp>
            <p:nvSpPr>
              <p:cNvPr id="9" name="Freeform 6"/>
              <p:cNvSpPr>
                <a:spLocks/>
              </p:cNvSpPr>
              <p:nvPr userDrawn="1"/>
            </p:nvSpPr>
            <p:spPr bwMode="auto">
              <a:xfrm>
                <a:off x="2651" y="1642"/>
                <a:ext cx="312" cy="79"/>
              </a:xfrm>
              <a:custGeom>
                <a:avLst/>
                <a:gdLst>
                  <a:gd name="T0" fmla="*/ 145 w 290"/>
                  <a:gd name="T1" fmla="*/ 73 h 73"/>
                  <a:gd name="T2" fmla="*/ 143 w 290"/>
                  <a:gd name="T3" fmla="*/ 73 h 73"/>
                  <a:gd name="T4" fmla="*/ 5 w 290"/>
                  <a:gd name="T5" fmla="*/ 13 h 73"/>
                  <a:gd name="T6" fmla="*/ 2 w 290"/>
                  <a:gd name="T7" fmla="*/ 5 h 73"/>
                  <a:gd name="T8" fmla="*/ 10 w 290"/>
                  <a:gd name="T9" fmla="*/ 2 h 73"/>
                  <a:gd name="T10" fmla="*/ 145 w 290"/>
                  <a:gd name="T11" fmla="*/ 60 h 73"/>
                  <a:gd name="T12" fmla="*/ 281 w 290"/>
                  <a:gd name="T13" fmla="*/ 2 h 73"/>
                  <a:gd name="T14" fmla="*/ 289 w 290"/>
                  <a:gd name="T15" fmla="*/ 5 h 73"/>
                  <a:gd name="T16" fmla="*/ 286 w 290"/>
                  <a:gd name="T17" fmla="*/ 13 h 73"/>
                  <a:gd name="T18" fmla="*/ 148 w 290"/>
                  <a:gd name="T19" fmla="*/ 73 h 73"/>
                  <a:gd name="T20" fmla="*/ 145 w 290"/>
                  <a:gd name="T21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0" h="73">
                    <a:moveTo>
                      <a:pt x="145" y="73"/>
                    </a:moveTo>
                    <a:cubicBezTo>
                      <a:pt x="144" y="73"/>
                      <a:pt x="144" y="73"/>
                      <a:pt x="143" y="7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2" y="11"/>
                      <a:pt x="0" y="8"/>
                      <a:pt x="2" y="5"/>
                    </a:cubicBezTo>
                    <a:cubicBezTo>
                      <a:pt x="3" y="2"/>
                      <a:pt x="7" y="0"/>
                      <a:pt x="10" y="2"/>
                    </a:cubicBezTo>
                    <a:cubicBezTo>
                      <a:pt x="145" y="60"/>
                      <a:pt x="145" y="60"/>
                      <a:pt x="145" y="60"/>
                    </a:cubicBezTo>
                    <a:cubicBezTo>
                      <a:pt x="281" y="2"/>
                      <a:pt x="281" y="2"/>
                      <a:pt x="281" y="2"/>
                    </a:cubicBezTo>
                    <a:cubicBezTo>
                      <a:pt x="284" y="0"/>
                      <a:pt x="287" y="2"/>
                      <a:pt x="289" y="5"/>
                    </a:cubicBezTo>
                    <a:cubicBezTo>
                      <a:pt x="290" y="8"/>
                      <a:pt x="289" y="11"/>
                      <a:pt x="286" y="13"/>
                    </a:cubicBezTo>
                    <a:cubicBezTo>
                      <a:pt x="148" y="73"/>
                      <a:pt x="148" y="73"/>
                      <a:pt x="148" y="73"/>
                    </a:cubicBezTo>
                    <a:cubicBezTo>
                      <a:pt x="147" y="73"/>
                      <a:pt x="146" y="73"/>
                      <a:pt x="145" y="7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/>
              </a:p>
            </p:txBody>
          </p:sp>
          <p:sp>
            <p:nvSpPr>
              <p:cNvPr id="10" name="Freeform 7"/>
              <p:cNvSpPr>
                <a:spLocks/>
              </p:cNvSpPr>
              <p:nvPr userDrawn="1"/>
            </p:nvSpPr>
            <p:spPr bwMode="auto">
              <a:xfrm>
                <a:off x="2651" y="1681"/>
                <a:ext cx="312" cy="79"/>
              </a:xfrm>
              <a:custGeom>
                <a:avLst/>
                <a:gdLst>
                  <a:gd name="T0" fmla="*/ 145 w 290"/>
                  <a:gd name="T1" fmla="*/ 73 h 73"/>
                  <a:gd name="T2" fmla="*/ 143 w 290"/>
                  <a:gd name="T3" fmla="*/ 73 h 73"/>
                  <a:gd name="T4" fmla="*/ 5 w 290"/>
                  <a:gd name="T5" fmla="*/ 13 h 73"/>
                  <a:gd name="T6" fmla="*/ 2 w 290"/>
                  <a:gd name="T7" fmla="*/ 5 h 73"/>
                  <a:gd name="T8" fmla="*/ 10 w 290"/>
                  <a:gd name="T9" fmla="*/ 2 h 73"/>
                  <a:gd name="T10" fmla="*/ 145 w 290"/>
                  <a:gd name="T11" fmla="*/ 60 h 73"/>
                  <a:gd name="T12" fmla="*/ 281 w 290"/>
                  <a:gd name="T13" fmla="*/ 2 h 73"/>
                  <a:gd name="T14" fmla="*/ 289 w 290"/>
                  <a:gd name="T15" fmla="*/ 5 h 73"/>
                  <a:gd name="T16" fmla="*/ 286 w 290"/>
                  <a:gd name="T17" fmla="*/ 13 h 73"/>
                  <a:gd name="T18" fmla="*/ 148 w 290"/>
                  <a:gd name="T19" fmla="*/ 73 h 73"/>
                  <a:gd name="T20" fmla="*/ 145 w 290"/>
                  <a:gd name="T21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0" h="73">
                    <a:moveTo>
                      <a:pt x="145" y="73"/>
                    </a:moveTo>
                    <a:cubicBezTo>
                      <a:pt x="144" y="73"/>
                      <a:pt x="144" y="73"/>
                      <a:pt x="143" y="7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2" y="11"/>
                      <a:pt x="0" y="8"/>
                      <a:pt x="2" y="5"/>
                    </a:cubicBezTo>
                    <a:cubicBezTo>
                      <a:pt x="3" y="2"/>
                      <a:pt x="7" y="0"/>
                      <a:pt x="10" y="2"/>
                    </a:cubicBezTo>
                    <a:cubicBezTo>
                      <a:pt x="145" y="60"/>
                      <a:pt x="145" y="60"/>
                      <a:pt x="145" y="60"/>
                    </a:cubicBezTo>
                    <a:cubicBezTo>
                      <a:pt x="281" y="2"/>
                      <a:pt x="281" y="2"/>
                      <a:pt x="281" y="2"/>
                    </a:cubicBezTo>
                    <a:cubicBezTo>
                      <a:pt x="284" y="0"/>
                      <a:pt x="287" y="2"/>
                      <a:pt x="289" y="5"/>
                    </a:cubicBezTo>
                    <a:cubicBezTo>
                      <a:pt x="290" y="8"/>
                      <a:pt x="289" y="11"/>
                      <a:pt x="286" y="13"/>
                    </a:cubicBezTo>
                    <a:cubicBezTo>
                      <a:pt x="148" y="73"/>
                      <a:pt x="148" y="73"/>
                      <a:pt x="148" y="73"/>
                    </a:cubicBezTo>
                    <a:cubicBezTo>
                      <a:pt x="147" y="73"/>
                      <a:pt x="146" y="73"/>
                      <a:pt x="145" y="7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/>
              </a:p>
            </p:txBody>
          </p:sp>
          <p:sp>
            <p:nvSpPr>
              <p:cNvPr id="11" name="Freeform 8"/>
              <p:cNvSpPr>
                <a:spLocks noEditPoints="1"/>
              </p:cNvSpPr>
              <p:nvPr userDrawn="1"/>
            </p:nvSpPr>
            <p:spPr bwMode="auto">
              <a:xfrm>
                <a:off x="2652" y="1501"/>
                <a:ext cx="310" cy="142"/>
              </a:xfrm>
              <a:custGeom>
                <a:avLst/>
                <a:gdLst>
                  <a:gd name="T0" fmla="*/ 144 w 288"/>
                  <a:gd name="T1" fmla="*/ 132 h 132"/>
                  <a:gd name="T2" fmla="*/ 142 w 288"/>
                  <a:gd name="T3" fmla="*/ 132 h 132"/>
                  <a:gd name="T4" fmla="*/ 4 w 288"/>
                  <a:gd name="T5" fmla="*/ 72 h 132"/>
                  <a:gd name="T6" fmla="*/ 0 w 288"/>
                  <a:gd name="T7" fmla="*/ 66 h 132"/>
                  <a:gd name="T8" fmla="*/ 4 w 288"/>
                  <a:gd name="T9" fmla="*/ 61 h 132"/>
                  <a:gd name="T10" fmla="*/ 142 w 288"/>
                  <a:gd name="T11" fmla="*/ 1 h 132"/>
                  <a:gd name="T12" fmla="*/ 147 w 288"/>
                  <a:gd name="T13" fmla="*/ 1 h 132"/>
                  <a:gd name="T14" fmla="*/ 285 w 288"/>
                  <a:gd name="T15" fmla="*/ 61 h 132"/>
                  <a:gd name="T16" fmla="*/ 288 w 288"/>
                  <a:gd name="T17" fmla="*/ 66 h 132"/>
                  <a:gd name="T18" fmla="*/ 285 w 288"/>
                  <a:gd name="T19" fmla="*/ 72 h 132"/>
                  <a:gd name="T20" fmla="*/ 147 w 288"/>
                  <a:gd name="T21" fmla="*/ 132 h 132"/>
                  <a:gd name="T22" fmla="*/ 144 w 288"/>
                  <a:gd name="T23" fmla="*/ 132 h 132"/>
                  <a:gd name="T24" fmla="*/ 21 w 288"/>
                  <a:gd name="T25" fmla="*/ 66 h 132"/>
                  <a:gd name="T26" fmla="*/ 144 w 288"/>
                  <a:gd name="T27" fmla="*/ 119 h 132"/>
                  <a:gd name="T28" fmla="*/ 267 w 288"/>
                  <a:gd name="T29" fmla="*/ 66 h 132"/>
                  <a:gd name="T30" fmla="*/ 144 w 288"/>
                  <a:gd name="T31" fmla="*/ 13 h 132"/>
                  <a:gd name="T32" fmla="*/ 21 w 288"/>
                  <a:gd name="T33" fmla="*/ 66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8" h="132">
                    <a:moveTo>
                      <a:pt x="144" y="132"/>
                    </a:moveTo>
                    <a:cubicBezTo>
                      <a:pt x="143" y="132"/>
                      <a:pt x="143" y="132"/>
                      <a:pt x="142" y="132"/>
                    </a:cubicBezTo>
                    <a:cubicBezTo>
                      <a:pt x="4" y="72"/>
                      <a:pt x="4" y="72"/>
                      <a:pt x="4" y="72"/>
                    </a:cubicBezTo>
                    <a:cubicBezTo>
                      <a:pt x="2" y="71"/>
                      <a:pt x="0" y="68"/>
                      <a:pt x="0" y="66"/>
                    </a:cubicBezTo>
                    <a:cubicBezTo>
                      <a:pt x="0" y="64"/>
                      <a:pt x="2" y="61"/>
                      <a:pt x="4" y="61"/>
                    </a:cubicBezTo>
                    <a:cubicBezTo>
                      <a:pt x="142" y="1"/>
                      <a:pt x="142" y="1"/>
                      <a:pt x="142" y="1"/>
                    </a:cubicBezTo>
                    <a:cubicBezTo>
                      <a:pt x="143" y="0"/>
                      <a:pt x="145" y="0"/>
                      <a:pt x="147" y="1"/>
                    </a:cubicBezTo>
                    <a:cubicBezTo>
                      <a:pt x="285" y="61"/>
                      <a:pt x="285" y="61"/>
                      <a:pt x="285" y="61"/>
                    </a:cubicBezTo>
                    <a:cubicBezTo>
                      <a:pt x="287" y="61"/>
                      <a:pt x="288" y="64"/>
                      <a:pt x="288" y="66"/>
                    </a:cubicBezTo>
                    <a:cubicBezTo>
                      <a:pt x="288" y="68"/>
                      <a:pt x="287" y="71"/>
                      <a:pt x="285" y="72"/>
                    </a:cubicBezTo>
                    <a:cubicBezTo>
                      <a:pt x="147" y="132"/>
                      <a:pt x="147" y="132"/>
                      <a:pt x="147" y="132"/>
                    </a:cubicBezTo>
                    <a:cubicBezTo>
                      <a:pt x="146" y="132"/>
                      <a:pt x="145" y="132"/>
                      <a:pt x="144" y="132"/>
                    </a:cubicBezTo>
                    <a:close/>
                    <a:moveTo>
                      <a:pt x="21" y="66"/>
                    </a:moveTo>
                    <a:cubicBezTo>
                      <a:pt x="144" y="119"/>
                      <a:pt x="144" y="119"/>
                      <a:pt x="144" y="119"/>
                    </a:cubicBezTo>
                    <a:cubicBezTo>
                      <a:pt x="267" y="66"/>
                      <a:pt x="267" y="66"/>
                      <a:pt x="267" y="66"/>
                    </a:cubicBezTo>
                    <a:cubicBezTo>
                      <a:pt x="144" y="13"/>
                      <a:pt x="144" y="13"/>
                      <a:pt x="144" y="13"/>
                    </a:cubicBezTo>
                    <a:lnTo>
                      <a:pt x="21" y="6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/>
              </a:p>
            </p:txBody>
          </p:sp>
        </p:grpSp>
      </p:grpSp>
      <p:pic>
        <p:nvPicPr>
          <p:cNvPr id="34" name="Acc_Mobility_ALLBLACK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123" y="5953996"/>
            <a:ext cx="3432841" cy="527961"/>
          </a:xfrm>
          <a:prstGeom prst="rect">
            <a:avLst/>
          </a:prstGeom>
        </p:spPr>
      </p:pic>
      <p:pic>
        <p:nvPicPr>
          <p:cNvPr id="35" name="Acc_InteractiveALLBLACK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25" y="5965414"/>
            <a:ext cx="3427840" cy="516542"/>
          </a:xfrm>
          <a:prstGeom prst="rect">
            <a:avLst/>
          </a:prstGeom>
        </p:spPr>
      </p:pic>
      <p:pic>
        <p:nvPicPr>
          <p:cNvPr id="36" name="Acc_Analytics_ALLBLACK" hidden="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213" y="5953540"/>
            <a:ext cx="3428752" cy="528417"/>
          </a:xfrm>
          <a:prstGeom prst="rect">
            <a:avLst/>
          </a:prstGeom>
        </p:spPr>
      </p:pic>
      <p:pic>
        <p:nvPicPr>
          <p:cNvPr id="37" name="Acc_Digital_ALLBLACK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088" y="5967035"/>
            <a:ext cx="2585877" cy="51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33187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HeroYell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Copyright © 2018 Accenture.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45">
            <a:extLst>
              <a:ext uri="{FF2B5EF4-FFF2-40B4-BE49-F238E27FC236}">
                <a16:creationId xmlns:a16="http://schemas.microsoft.com/office/drawing/2014/main" id="{3E2DE4B3-5981-47ED-B6A6-90C7EC6B6A1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062098" y="2296026"/>
            <a:ext cx="6305093" cy="336837"/>
          </a:xfrm>
        </p:spPr>
        <p:txBody>
          <a:bodyPr/>
          <a:lstStyle>
            <a:lvl1pPr>
              <a:defRPr lang="en-US" sz="2400" b="1" i="0" kern="1200" dirty="0">
                <a:solidFill>
                  <a:schemeClr val="tx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endParaRPr lang="en-US" dirty="0"/>
          </a:p>
        </p:txBody>
      </p:sp>
      <p:sp>
        <p:nvSpPr>
          <p:cNvPr id="7" name="Text Placeholder 46">
            <a:extLst>
              <a:ext uri="{FF2B5EF4-FFF2-40B4-BE49-F238E27FC236}">
                <a16:creationId xmlns:a16="http://schemas.microsoft.com/office/drawing/2014/main" id="{0B72D3D2-651A-4A00-A543-330D83B6332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062098" y="2669658"/>
            <a:ext cx="6305093" cy="336837"/>
          </a:xfrm>
        </p:spPr>
        <p:txBody>
          <a:bodyPr/>
          <a:lstStyle>
            <a:lvl1pPr>
              <a:defRPr lang="en-US" sz="1800" b="1" i="0" kern="1200" dirty="0">
                <a:solidFill>
                  <a:schemeClr val="tx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endParaRPr lang="en-US" dirty="0"/>
          </a:p>
        </p:txBody>
      </p:sp>
      <p:sp>
        <p:nvSpPr>
          <p:cNvPr id="9" name="Text Placeholder 47">
            <a:extLst>
              <a:ext uri="{FF2B5EF4-FFF2-40B4-BE49-F238E27FC236}">
                <a16:creationId xmlns:a16="http://schemas.microsoft.com/office/drawing/2014/main" id="{251363C6-DE22-4E1F-BAD3-0759198735C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062098" y="3137691"/>
            <a:ext cx="6305093" cy="336837"/>
          </a:xfrm>
        </p:spPr>
        <p:txBody>
          <a:bodyPr/>
          <a:lstStyle>
            <a:lvl1pPr>
              <a:defRPr lang="en-US" sz="2400" b="1" i="0" kern="1200" dirty="0">
                <a:solidFill>
                  <a:schemeClr val="tx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endParaRPr lang="en-US" dirty="0"/>
          </a:p>
        </p:txBody>
      </p:sp>
      <p:sp>
        <p:nvSpPr>
          <p:cNvPr id="10" name="Text Placeholder 48">
            <a:extLst>
              <a:ext uri="{FF2B5EF4-FFF2-40B4-BE49-F238E27FC236}">
                <a16:creationId xmlns:a16="http://schemas.microsoft.com/office/drawing/2014/main" id="{EDE36FC2-B0FD-4515-8122-524F91B292D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62098" y="3511323"/>
            <a:ext cx="6305093" cy="336837"/>
          </a:xfrm>
        </p:spPr>
        <p:txBody>
          <a:bodyPr/>
          <a:lstStyle>
            <a:lvl1pPr>
              <a:defRPr lang="en-US" sz="1800" b="1" i="0" kern="1200" dirty="0">
                <a:solidFill>
                  <a:schemeClr val="tx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endParaRPr lang="en-US" dirty="0"/>
          </a:p>
        </p:txBody>
      </p:sp>
      <p:sp>
        <p:nvSpPr>
          <p:cNvPr id="11" name="Text Placeholder 49">
            <a:extLst>
              <a:ext uri="{FF2B5EF4-FFF2-40B4-BE49-F238E27FC236}">
                <a16:creationId xmlns:a16="http://schemas.microsoft.com/office/drawing/2014/main" id="{19287832-9D4B-481C-914D-76530477F73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062098" y="3990933"/>
            <a:ext cx="6305093" cy="336837"/>
          </a:xfrm>
        </p:spPr>
        <p:txBody>
          <a:bodyPr/>
          <a:lstStyle>
            <a:lvl1pPr>
              <a:defRPr lang="en-US" sz="2400" b="1" i="0" kern="1200">
                <a:solidFill>
                  <a:schemeClr val="tx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endParaRPr lang="en-US" dirty="0"/>
          </a:p>
        </p:txBody>
      </p:sp>
      <p:sp>
        <p:nvSpPr>
          <p:cNvPr id="12" name="Text Placeholder 50">
            <a:extLst>
              <a:ext uri="{FF2B5EF4-FFF2-40B4-BE49-F238E27FC236}">
                <a16:creationId xmlns:a16="http://schemas.microsoft.com/office/drawing/2014/main" id="{5B4BD34F-51E7-42F9-9AD1-B18164303C07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062098" y="4364566"/>
            <a:ext cx="6305093" cy="336837"/>
          </a:xfrm>
        </p:spPr>
        <p:txBody>
          <a:bodyPr/>
          <a:lstStyle>
            <a:lvl1pPr>
              <a:defRPr lang="en-US" sz="1800" b="1" i="0" kern="1200" dirty="0">
                <a:solidFill>
                  <a:schemeClr val="tx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endParaRPr lang="en-US" dirty="0"/>
          </a:p>
        </p:txBody>
      </p:sp>
      <p:sp>
        <p:nvSpPr>
          <p:cNvPr id="13" name="Text Placeholder 51">
            <a:extLst>
              <a:ext uri="{FF2B5EF4-FFF2-40B4-BE49-F238E27FC236}">
                <a16:creationId xmlns:a16="http://schemas.microsoft.com/office/drawing/2014/main" id="{4B590A6F-D08D-4891-A15A-32E1529E402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062098" y="4831987"/>
            <a:ext cx="6305093" cy="336837"/>
          </a:xfrm>
        </p:spPr>
        <p:txBody>
          <a:bodyPr/>
          <a:lstStyle>
            <a:lvl1pPr>
              <a:defRPr lang="en-US" sz="2400" b="1" i="0" kern="1200" dirty="0">
                <a:solidFill>
                  <a:schemeClr val="tx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endParaRPr lang="en-US" dirty="0"/>
          </a:p>
        </p:txBody>
      </p:sp>
      <p:sp>
        <p:nvSpPr>
          <p:cNvPr id="14" name="Text Placeholder 52">
            <a:extLst>
              <a:ext uri="{FF2B5EF4-FFF2-40B4-BE49-F238E27FC236}">
                <a16:creationId xmlns:a16="http://schemas.microsoft.com/office/drawing/2014/main" id="{82CB95FF-7E79-479B-A178-F6223B543B9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062098" y="5205619"/>
            <a:ext cx="6305093" cy="336837"/>
          </a:xfrm>
        </p:spPr>
        <p:txBody>
          <a:bodyPr/>
          <a:lstStyle>
            <a:lvl1pPr>
              <a:defRPr lang="en-US" sz="1800" b="1" i="0" kern="1200">
                <a:solidFill>
                  <a:schemeClr val="tx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endParaRPr lang="en-US" dirty="0"/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4CA1D11A-FA7A-47A4-BB3D-D506D67BA359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062098" y="5661912"/>
            <a:ext cx="6305093" cy="336837"/>
          </a:xfrm>
        </p:spPr>
        <p:txBody>
          <a:bodyPr/>
          <a:lstStyle>
            <a:lvl1pPr>
              <a:defRPr lang="en-US" sz="2400" b="1" i="0" kern="1200" dirty="0">
                <a:solidFill>
                  <a:schemeClr val="tx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endParaRPr lang="en-US" dirty="0"/>
          </a:p>
        </p:txBody>
      </p:sp>
      <p:sp>
        <p:nvSpPr>
          <p:cNvPr id="16" name="Text Placeholder 54">
            <a:extLst>
              <a:ext uri="{FF2B5EF4-FFF2-40B4-BE49-F238E27FC236}">
                <a16:creationId xmlns:a16="http://schemas.microsoft.com/office/drawing/2014/main" id="{18BFE3A4-99F8-45FF-A1BD-9568E02BDA3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62098" y="6035545"/>
            <a:ext cx="6305093" cy="336837"/>
          </a:xfrm>
        </p:spPr>
        <p:txBody>
          <a:bodyPr/>
          <a:lstStyle>
            <a:lvl1pPr>
              <a:defRPr lang="en-US" sz="1800" b="1" i="0" kern="1200" dirty="0">
                <a:solidFill>
                  <a:schemeClr val="tx2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endParaRPr lang="en-US" dirty="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DD8E5E1-5A8A-4711-AC1B-AA74A1782799}"/>
              </a:ext>
            </a:extLst>
          </p:cNvPr>
          <p:cNvGraphicFramePr>
            <a:graphicFrameLocks noGrp="1"/>
          </p:cNvGraphicFramePr>
          <p:nvPr userDrawn="1">
            <p:extLst/>
          </p:nvPr>
        </p:nvGraphicFramePr>
        <p:xfrm>
          <a:off x="355741" y="2296025"/>
          <a:ext cx="548854" cy="4076356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548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15271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 Black" charset="0"/>
                          <a:ea typeface="Arial Black" charset="0"/>
                          <a:cs typeface="Arial Black" charset="0"/>
                        </a:rPr>
                        <a:t>1</a:t>
                      </a:r>
                    </a:p>
                  </a:txBody>
                  <a:tcPr marL="91476" marR="91476" marT="45709" marB="4570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5271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 Black" charset="0"/>
                          <a:ea typeface="Arial Black" charset="0"/>
                          <a:cs typeface="Arial Black" charset="0"/>
                        </a:rPr>
                        <a:t>2</a:t>
                      </a:r>
                    </a:p>
                  </a:txBody>
                  <a:tcPr marL="91476" marR="91476" marT="45709" marB="45709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5271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 Black" charset="0"/>
                          <a:ea typeface="Arial Black" charset="0"/>
                          <a:cs typeface="Arial Black" charset="0"/>
                        </a:rPr>
                        <a:t>3</a:t>
                      </a:r>
                    </a:p>
                  </a:txBody>
                  <a:tcPr marL="91476" marR="91476" marT="45709" marB="4570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5271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 Black" charset="0"/>
                          <a:ea typeface="Arial Black" charset="0"/>
                          <a:cs typeface="Arial Black" charset="0"/>
                        </a:rPr>
                        <a:t>4</a:t>
                      </a:r>
                    </a:p>
                  </a:txBody>
                  <a:tcPr marL="91476" marR="91476" marT="45709" marB="4570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5271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 Black" charset="0"/>
                          <a:ea typeface="Arial Black" charset="0"/>
                          <a:cs typeface="Arial Black" charset="0"/>
                        </a:rPr>
                        <a:t>5</a:t>
                      </a:r>
                    </a:p>
                  </a:txBody>
                  <a:tcPr marL="91476" marR="91476" marT="45709" marB="4570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" name="Title 1">
            <a:extLst>
              <a:ext uri="{FF2B5EF4-FFF2-40B4-BE49-F238E27FC236}">
                <a16:creationId xmlns:a16="http://schemas.microsoft.com/office/drawing/2014/main" id="{5B82E775-DBFF-48FB-9FD1-C77638E175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1290430"/>
          </a:xfrm>
        </p:spPr>
        <p:txBody>
          <a:bodyPr/>
          <a:lstStyle>
            <a:lvl1pPr algn="l">
              <a:defRPr sz="11498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AGENDA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2158724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GradientB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Copyright © 2018 Accenture.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4F4E125-6B86-4D47-87C9-2C7F680299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7925" y="1329970"/>
            <a:ext cx="2304363" cy="60152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>
                <a:solidFill>
                  <a:schemeClr val="bg1"/>
                </a:solidFill>
              </a:defRPr>
            </a:lvl1pPr>
          </a:lstStyle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r>
              <a:rPr lang="en-US" dirty="0"/>
              <a:t>Insert item 16pt minimum 14pt maximum 3 lines</a:t>
            </a:r>
          </a:p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9FC467-9007-4B15-8A84-D0FC7560251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11299" y="1329970"/>
            <a:ext cx="2304363" cy="60152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>
                <a:solidFill>
                  <a:schemeClr val="bg1"/>
                </a:solidFill>
              </a:defRPr>
            </a:lvl1pPr>
          </a:lstStyle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r>
              <a:rPr lang="en-US" dirty="0"/>
              <a:t>Insert item 16pt minimum 14pt maximum 3 lines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DDDB943-92BB-432D-92BE-9D123258C4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35272" y="1329970"/>
            <a:ext cx="2304363" cy="60152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>
                <a:solidFill>
                  <a:schemeClr val="bg1"/>
                </a:solidFill>
              </a:defRPr>
            </a:lvl1pPr>
          </a:lstStyle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r>
              <a:rPr lang="en-US" dirty="0"/>
              <a:t>Insert item 16pt minimum 14pt maximum 3 lines</a:t>
            </a:r>
          </a:p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B6507C2-9170-4FF0-AE59-FF060F16D2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87925" y="3248073"/>
            <a:ext cx="2304363" cy="60152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>
                <a:solidFill>
                  <a:schemeClr val="bg1"/>
                </a:solidFill>
              </a:defRPr>
            </a:lvl1pPr>
          </a:lstStyle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r>
              <a:rPr lang="en-US" dirty="0"/>
              <a:t>Insert item 16pt minimum 14pt maximum 3 lines</a:t>
            </a:r>
          </a:p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DEF359F7-5975-4552-8508-59E0046182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11299" y="3248073"/>
            <a:ext cx="2304363" cy="60152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>
                <a:solidFill>
                  <a:schemeClr val="bg1"/>
                </a:solidFill>
              </a:defRPr>
            </a:lvl1pPr>
          </a:lstStyle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r>
              <a:rPr lang="en-US" dirty="0"/>
              <a:t>Insert item 16pt minimum 14pt maximum 3 lines</a:t>
            </a:r>
          </a:p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8074F7E-7DFD-4609-86FD-5EADB9F34B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35272" y="3248073"/>
            <a:ext cx="2304363" cy="60152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>
                <a:solidFill>
                  <a:schemeClr val="bg1"/>
                </a:solidFill>
              </a:defRPr>
            </a:lvl1pPr>
          </a:lstStyle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r>
              <a:rPr lang="en-US" dirty="0"/>
              <a:t>Insert item 16pt minimum 14pt maximum 3 lines</a:t>
            </a:r>
          </a:p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3EE50266-3A84-4AA8-9ABD-575FC0513B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7925" y="5126384"/>
            <a:ext cx="2304363" cy="60152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>
                <a:solidFill>
                  <a:schemeClr val="bg1"/>
                </a:solidFill>
              </a:defRPr>
            </a:lvl1pPr>
          </a:lstStyle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r>
              <a:rPr lang="en-US" dirty="0"/>
              <a:t>Insert item 16pt minimum 14pt maximum 3 lines</a:t>
            </a:r>
          </a:p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CFB0285B-298B-495D-B5ED-00F46CA2A72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11299" y="5126384"/>
            <a:ext cx="2304363" cy="60152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>
                <a:solidFill>
                  <a:schemeClr val="bg1"/>
                </a:solidFill>
              </a:defRPr>
            </a:lvl1pPr>
          </a:lstStyle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r>
              <a:rPr lang="en-US" dirty="0"/>
              <a:t>Insert item 16pt minimum 14pt maximum 3 lines</a:t>
            </a:r>
          </a:p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097BDD82-0CA7-4F10-B803-ECC60A195E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35272" y="5126384"/>
            <a:ext cx="2304363" cy="60152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>
                <a:solidFill>
                  <a:schemeClr val="bg1"/>
                </a:solidFill>
              </a:defRPr>
            </a:lvl1pPr>
          </a:lstStyle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r>
              <a:rPr lang="en-US" dirty="0"/>
              <a:t>Insert item 16pt minimum 14pt maximum 3 lines</a:t>
            </a:r>
          </a:p>
          <a:p>
            <a:pPr marR="0" lvl="0" defTabSz="914217" latinLnBrk="0">
              <a:lnSpc>
                <a:spcPct val="90000"/>
              </a:lnSpc>
              <a:buClrTx/>
              <a:buSzTx/>
              <a:tabLst/>
            </a:pP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CCB26E89-8A0E-4815-A801-679181674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11299" y="413896"/>
            <a:ext cx="1326081" cy="842767"/>
          </a:xfrm>
        </p:spPr>
        <p:txBody>
          <a:bodyPr vert="horz" lIns="0" tIns="0" rIns="0" bIns="0" rtlCol="0">
            <a:noAutofit/>
          </a:bodyPr>
          <a:lstStyle>
            <a:lvl1pPr>
              <a:defRPr lang="en-US" sz="5399" dirty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A61A6AD6-2577-41BB-BF58-8B40A789BB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87925" y="413896"/>
            <a:ext cx="1326081" cy="842767"/>
          </a:xfrm>
        </p:spPr>
        <p:txBody>
          <a:bodyPr vert="horz" lIns="0" tIns="0" rIns="0" bIns="0" rtlCol="0">
            <a:noAutofit/>
          </a:bodyPr>
          <a:lstStyle>
            <a:lvl1pPr>
              <a:defRPr lang="en-US" sz="5399" dirty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B3247925-E0D5-4DCA-8BE7-C00C72EF85E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26893" y="413896"/>
            <a:ext cx="1326081" cy="842767"/>
          </a:xfrm>
        </p:spPr>
        <p:txBody>
          <a:bodyPr vert="horz" lIns="0" tIns="0" rIns="0" bIns="0" rtlCol="0">
            <a:noAutofit/>
          </a:bodyPr>
          <a:lstStyle>
            <a:lvl1pPr>
              <a:defRPr lang="en-US" sz="5399" dirty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5B86CB2C-2EFD-4FBF-A7C7-AC140F5F3E7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911299" y="2352587"/>
            <a:ext cx="1326081" cy="842767"/>
          </a:xfrm>
        </p:spPr>
        <p:txBody>
          <a:bodyPr vert="horz" lIns="0" tIns="0" rIns="0" bIns="0" rtlCol="0">
            <a:noAutofit/>
          </a:bodyPr>
          <a:lstStyle>
            <a:lvl1pPr>
              <a:defRPr lang="en-US" sz="5399" dirty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05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3F3830B1-A2AD-4C1B-8418-668BB364D7A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87925" y="2352587"/>
            <a:ext cx="1326081" cy="842767"/>
          </a:xfrm>
        </p:spPr>
        <p:txBody>
          <a:bodyPr vert="horz" lIns="0" tIns="0" rIns="0" bIns="0" rtlCol="0">
            <a:noAutofit/>
          </a:bodyPr>
          <a:lstStyle>
            <a:lvl1pPr>
              <a:defRPr lang="en-US" sz="5399" dirty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1565361-4A00-43B1-A696-4FEC162BFDB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26893" y="2352587"/>
            <a:ext cx="1326081" cy="842767"/>
          </a:xfrm>
        </p:spPr>
        <p:txBody>
          <a:bodyPr vert="horz" lIns="0" tIns="0" rIns="0" bIns="0" rtlCol="0">
            <a:noAutofit/>
          </a:bodyPr>
          <a:lstStyle>
            <a:lvl1pPr>
              <a:defRPr lang="en-US" sz="5399" dirty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06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E8EB6F95-FF0B-49B8-873D-4A40C88844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11299" y="4220604"/>
            <a:ext cx="1326081" cy="842767"/>
          </a:xfrm>
        </p:spPr>
        <p:txBody>
          <a:bodyPr vert="horz" lIns="0" tIns="0" rIns="0" bIns="0" rtlCol="0">
            <a:noAutofit/>
          </a:bodyPr>
          <a:lstStyle>
            <a:lvl1pPr>
              <a:defRPr lang="en-US" sz="5399" dirty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08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A8F1410C-CFF9-441F-9464-2746BE390E6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87925" y="4220604"/>
            <a:ext cx="1326081" cy="842767"/>
          </a:xfrm>
        </p:spPr>
        <p:txBody>
          <a:bodyPr vert="horz" lIns="0" tIns="0" rIns="0" bIns="0" rtlCol="0">
            <a:noAutofit/>
          </a:bodyPr>
          <a:lstStyle>
            <a:lvl1pPr>
              <a:defRPr lang="en-US" sz="5399" dirty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07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BB4794CB-001E-41E4-AD6F-A00B36FE4B6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26893" y="4220604"/>
            <a:ext cx="1326081" cy="842767"/>
          </a:xfrm>
        </p:spPr>
        <p:txBody>
          <a:bodyPr vert="horz" lIns="0" tIns="0" rIns="0" bIns="0" rtlCol="0">
            <a:noAutofit/>
          </a:bodyPr>
          <a:lstStyle>
            <a:lvl1pPr>
              <a:defRPr lang="en-US" sz="5399" dirty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09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87C67B2-3754-4F40-8C1B-22DC9F35B5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742" y="554272"/>
            <a:ext cx="3144730" cy="3552753"/>
          </a:xfrm>
        </p:spPr>
        <p:txBody>
          <a:bodyPr/>
          <a:lstStyle>
            <a:lvl1pPr algn="l">
              <a:defRPr sz="1149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9617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3C3B09-23D1-44FC-8A31-FB8565EA9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EF8A3-03EF-4479-A498-285D55D2265B}" type="datetimeFigureOut">
              <a:rPr lang="pt-BR" smtClean="0"/>
              <a:t>05/10/2018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E4B47C-D028-4BCF-8B20-F13904303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6F503-E4BA-48BB-A056-1D927230A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CE7B-DF56-4B4B-93AF-A2FAB313CD5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2423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Column_S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2318658" y="1269500"/>
            <a:ext cx="9514604" cy="4319000"/>
          </a:xfrm>
        </p:spPr>
        <p:txBody>
          <a:bodyPr numCol="1" spcCol="179984" anchor="ctr">
            <a:noAutofit/>
          </a:bodyPr>
          <a:lstStyle>
            <a:lvl1pPr marL="359928" marR="0" indent="-359928" algn="l" defTabSz="914217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█"/>
              <a:tabLst/>
              <a:defRPr sz="1800" b="1" cap="all" baseline="0">
                <a:solidFill>
                  <a:schemeClr val="bg1"/>
                </a:solidFill>
              </a:defRPr>
            </a:lvl1pPr>
            <a:lvl2pPr marL="355500" indent="-355500">
              <a:buFont typeface="Arial" panose="020B0604020202020204" pitchFamily="34" charset="0"/>
              <a:buChar char="█"/>
              <a:defRPr sz="1800" b="1" baseline="0">
                <a:solidFill>
                  <a:schemeClr val="bg1"/>
                </a:solidFill>
              </a:defRPr>
            </a:lvl2pPr>
          </a:lstStyle>
          <a:p>
            <a:r>
              <a:rPr lang="en-US" sz="1800" dirty="0"/>
              <a:t>INSERT ITEM AT 18PT MINIMUM 16PT, </a:t>
            </a:r>
            <a:r>
              <a:rPr lang="en-AU" sz="1800" dirty="0"/>
              <a:t>CURRENT AT 100% WHITE, OTHERS RIGHT CLICK &gt; FORMAT TEXT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  <a:p>
            <a:r>
              <a:rPr lang="en-AU" dirty="0">
                <a:solidFill>
                  <a:schemeClr val="bg1">
                    <a:alpha val="50000"/>
                  </a:schemeClr>
                </a:solidFill>
              </a:rPr>
              <a:t>OTHER ITEM right-click &gt; Format Text Effects &gt; 50% TRANSP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88631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a_1Column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128768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35000"/>
                  </a:schemeClr>
                </a:solidFill>
              </a:defRPr>
            </a:lvl1pPr>
          </a:lstStyle>
          <a:p>
            <a:r>
              <a:rPr lang="en-US" dirty="0"/>
              <a:t>Copyright © 2018 Accenture. All rights reserved.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8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8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32358597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a_1Column_Hero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Copyright © 2018 Accenture. All rights reserved.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2227450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a_1Column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Copyright © 2018 Accenture. All rights reserved.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16667033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a_1Column_Dark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Copyright © 2018 Accenture. All rights reserved.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3624660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b_1Column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7327" y="554272"/>
            <a:ext cx="9517604" cy="54347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INSERT MAIN TITLE 36PT MIN 30PT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Copyright © 2018 Accenture.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7327" y="1774415"/>
            <a:ext cx="951760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8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8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3474495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_1Column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03682" y="554272"/>
            <a:ext cx="7526940" cy="54347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INSERT TITLE 36PT MIN 30PT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Copyright © 2018 Accenture.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4303682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800"/>
              </a:spcBef>
              <a:defRPr sz="2000" baseline="0"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800"/>
              </a:spcBef>
              <a:defRPr sz="2000"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</p:spTree>
    <p:extLst>
      <p:ext uri="{BB962C8B-B14F-4D97-AF65-F5344CB8AC3E}">
        <p14:creationId xmlns:p14="http://schemas.microsoft.com/office/powerpoint/2010/main" val="2501304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128768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74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tx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391584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tx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US" dirty="0"/>
              <a:t>Copyright © 2018 Accenture. All rights reserved.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67578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Hero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74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391584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US" dirty="0"/>
              <a:t>Copyright © 2018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08010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74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391584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US" dirty="0"/>
              <a:t>Copyright © 2018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654966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2ACA9-552E-4127-946A-C0A5DD086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55EC6-7154-4F8A-897D-E01CD1A5A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97A775-22F3-4AF2-BD3C-72B1F0B98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4562B-3C38-46F8-9564-CC86B77C2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EF8A3-03EF-4479-A498-285D55D2265B}" type="datetimeFigureOut">
              <a:rPr lang="pt-BR" smtClean="0"/>
              <a:t>05/10/2018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F70128-142C-4BA3-97B5-18BEE6BCC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4C1578-94BC-47A1-A1E0-3F40870D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CE7B-DF56-4B4B-93AF-A2FAB313CD5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350337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a_2Columns_Dark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39" y="1774415"/>
            <a:ext cx="7526940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  <a:p>
            <a:pPr lvl="2"/>
            <a:r>
              <a:rPr lang="pt-BR" dirty="0"/>
              <a:t>Pudae dolores sedita qui con nempos inullitae esciet que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33" hasCustomPrompt="1"/>
          </p:nvPr>
        </p:nvSpPr>
        <p:spPr>
          <a:xfrm>
            <a:off x="8192319" y="1774415"/>
            <a:ext cx="3619414" cy="4175033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Qui deni dictiis dit qui sitae et as sant incitatet, vendios dolore prest, as aut eost, nonsend?</a:t>
            </a:r>
          </a:p>
          <a:p>
            <a:pPr lvl="1"/>
            <a:r>
              <a:rPr lang="pt-BR" dirty="0"/>
              <a:t>As se eni dolestotate con reseque peles aut que.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74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391584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US" dirty="0"/>
              <a:t>Copyright © 2018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56685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128768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6847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Hero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Copyright © 2018 Accenture. All rights reserved.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</p:spTree>
    <p:extLst>
      <p:ext uri="{BB962C8B-B14F-4D97-AF65-F5344CB8AC3E}">
        <p14:creationId xmlns:p14="http://schemas.microsoft.com/office/powerpoint/2010/main" val="3945027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Copyright © 2018 Accenture. All rights reserved.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</p:spTree>
    <p:extLst>
      <p:ext uri="{BB962C8B-B14F-4D97-AF65-F5344CB8AC3E}">
        <p14:creationId xmlns:p14="http://schemas.microsoft.com/office/powerpoint/2010/main" val="1040462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b_2Columns_Dark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Copyright © 2018 Accenture. All rights reserved.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</p:spTree>
    <p:extLst>
      <p:ext uri="{BB962C8B-B14F-4D97-AF65-F5344CB8AC3E}">
        <p14:creationId xmlns:p14="http://schemas.microsoft.com/office/powerpoint/2010/main" val="42358564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128768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at 22pt, min 18pt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9727" y="1128768"/>
            <a:ext cx="5589383" cy="4078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at 22pt, min 18pt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560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Hero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7"/>
            <a:ext cx="5589383" cy="33847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at 22pt, min 18pt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7"/>
            <a:ext cx="5589383" cy="33847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Copyright © 2018 Accenture.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144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7"/>
            <a:ext cx="5589383" cy="33847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at 22pt, min 18pt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7"/>
            <a:ext cx="5589383" cy="33847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771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_2Columns_2Subtitles_Dark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40" y="1774415"/>
            <a:ext cx="5590547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6239727" y="1774395"/>
            <a:ext cx="558938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spcBef>
                <a:spcPts val="800"/>
              </a:spcBef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dictiis dit qui sitae et as sant incitatet, as aut eost, nonsend?</a:t>
            </a:r>
          </a:p>
          <a:p>
            <a:pPr lvl="1"/>
            <a:r>
              <a:rPr lang="pt-BR" dirty="0"/>
              <a:t>As se eni dolestotate con raerum es ini officiis eos reseque peles aut que perferepudi odit perror mo blaborrum et reium as sum.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7"/>
            <a:ext cx="5589383" cy="33847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at 22pt, min 18pt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7"/>
            <a:ext cx="5589383" cy="338476"/>
          </a:xfrm>
        </p:spPr>
        <p:txBody>
          <a:bodyPr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7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128768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604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C6608-E52A-4477-8AE1-6FDD6B0D7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93C7AA-8BCE-44E1-A2F5-6C47FDB351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D7DC7B-4AB1-4E8D-AFD5-EA1C50512D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FAAD0A-EDF7-4FA4-985C-D8C8B9ADF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EF8A3-03EF-4479-A498-285D55D2265B}" type="datetimeFigureOut">
              <a:rPr lang="pt-BR" smtClean="0"/>
              <a:t>05/10/2018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0C49C8-5CAD-4347-A504-962286F63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5B147-245E-47C4-9899-23F8F42FB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CE7B-DF56-4B4B-93AF-A2FAB313CD5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355736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Hero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5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241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here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652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Columns_PaleGray"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 vert="horz" lIns="0" tIns="0" rIns="0" bIns="0" rtlCol="0">
            <a:spAutoFit/>
          </a:bodyPr>
          <a:lstStyle>
            <a:lvl1pPr>
              <a:defRPr lang="en-US" sz="2200" dirty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Insert sub-title here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314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3Columns_Dark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0" hasCustomPrompt="1"/>
          </p:nvPr>
        </p:nvSpPr>
        <p:spPr>
          <a:xfrm>
            <a:off x="8199465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355739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281572" y="1773687"/>
            <a:ext cx="3619414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1"/>
            <a:r>
              <a:rPr lang="pt-BR" dirty="0"/>
              <a:t>As se eni dolestotate con raerum es ini officiis eos reseque peles aut que.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 vert="horz" lIns="0" tIns="0" rIns="0" bIns="0" rtlCol="0">
            <a:spAutoFit/>
          </a:bodyPr>
          <a:lstStyle>
            <a:lvl1pPr>
              <a:defRPr lang="en-US" sz="2200" dirty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Insert sub-title here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200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128768"/>
            <a:ext cx="11474881" cy="338476"/>
          </a:xfrm>
        </p:spPr>
        <p:txBody>
          <a:bodyPr vert="horz" lIns="0" tIns="0" rIns="0" bIns="0" rtlCol="0">
            <a:spAutoFit/>
          </a:bodyPr>
          <a:lstStyle>
            <a:lvl1pPr>
              <a:defRPr lang="en-US" sz="2200" dirty="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Insert sub-title here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412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Hero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 vert="horz" lIns="0" tIns="0" rIns="0" bIns="0" rtlCol="0">
            <a:spAutoFit/>
          </a:bodyPr>
          <a:lstStyle>
            <a:lvl1pPr>
              <a:defRPr lang="en-US" sz="2200" dirty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Insert sub-title here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7327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_4Columns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 vert="horz" lIns="0" tIns="0" rIns="0" bIns="0" rtlCol="0">
            <a:spAutoFit/>
          </a:bodyPr>
          <a:lstStyle>
            <a:lvl1pPr>
              <a:defRPr lang="en-US" sz="2200" dirty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Insert sub-title here at 22pt, min 18pt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3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128768"/>
            <a:ext cx="5589383" cy="338476"/>
          </a:xfrm>
        </p:spPr>
        <p:txBody>
          <a:bodyPr vert="horz" lIns="0" tIns="0" rIns="0" bIns="0" rtlCol="0">
            <a:spAutoFit/>
          </a:bodyPr>
          <a:lstStyle>
            <a:lvl1pPr>
              <a:defRPr lang="en-US" sz="2200" dirty="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Insert sub-title at 22pt, min 18pt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128768"/>
            <a:ext cx="5589383" cy="338476"/>
          </a:xfrm>
        </p:spPr>
        <p:txBody>
          <a:bodyPr vert="horz" lIns="0" tIns="0" rIns="0" bIns="0" rtlCol="0">
            <a:spAutoFit/>
          </a:bodyPr>
          <a:lstStyle>
            <a:lvl1pPr>
              <a:defRPr lang="en-US" sz="2200" dirty="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Insert sub-title at 22pt, min 18pt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860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HeroYel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7"/>
            <a:ext cx="5589383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at 22pt, min 18pt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7"/>
            <a:ext cx="5589383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at 22pt, min 18pt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3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8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284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b_4Columns_2Subtitles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39" y="1098297"/>
            <a:ext cx="5589383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at 22pt, min 18pt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239727" y="1098297"/>
            <a:ext cx="5589383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Insert sub-title at 22pt, min 18pt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355741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7" hasCustomPrompt="1"/>
          </p:nvPr>
        </p:nvSpPr>
        <p:spPr>
          <a:xfrm>
            <a:off x="6240975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29835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9" hasCustomPrompt="1"/>
          </p:nvPr>
        </p:nvSpPr>
        <p:spPr>
          <a:xfrm>
            <a:off x="9183589" y="1774415"/>
            <a:ext cx="2647033" cy="4175033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1200"/>
              </a:spcBef>
              <a:defRPr sz="20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r>
              <a:rPr lang="en-US" dirty="0"/>
              <a:t>Minimum font size 14pt and line spacing of at least Multiple 1.1</a:t>
            </a:r>
          </a:p>
          <a:p>
            <a:pPr lvl="1"/>
            <a:r>
              <a:rPr lang="pt-BR" dirty="0"/>
              <a:t>Apita imentemqui te sunte cuptia sam cus dem qui deni incitatet nonsend?</a:t>
            </a:r>
          </a:p>
          <a:p>
            <a:pPr lvl="2"/>
            <a:r>
              <a:rPr lang="pt-BR" dirty="0"/>
              <a:t>Nimi, qui restis sinihilla verum quatis estrum aut aute nonestr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2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8.xml"/><Relationship Id="rId117" Type="http://schemas.openxmlformats.org/officeDocument/2006/relationships/slideLayout" Target="../slideLayouts/slideLayout129.xml"/><Relationship Id="rId21" Type="http://schemas.openxmlformats.org/officeDocument/2006/relationships/slideLayout" Target="../slideLayouts/slideLayout33.xml"/><Relationship Id="rId42" Type="http://schemas.openxmlformats.org/officeDocument/2006/relationships/slideLayout" Target="../slideLayouts/slideLayout54.xml"/><Relationship Id="rId47" Type="http://schemas.openxmlformats.org/officeDocument/2006/relationships/slideLayout" Target="../slideLayouts/slideLayout59.xml"/><Relationship Id="rId63" Type="http://schemas.openxmlformats.org/officeDocument/2006/relationships/slideLayout" Target="../slideLayouts/slideLayout75.xml"/><Relationship Id="rId68" Type="http://schemas.openxmlformats.org/officeDocument/2006/relationships/slideLayout" Target="../slideLayouts/slideLayout80.xml"/><Relationship Id="rId84" Type="http://schemas.openxmlformats.org/officeDocument/2006/relationships/slideLayout" Target="../slideLayouts/slideLayout96.xml"/><Relationship Id="rId89" Type="http://schemas.openxmlformats.org/officeDocument/2006/relationships/slideLayout" Target="../slideLayouts/slideLayout101.xml"/><Relationship Id="rId112" Type="http://schemas.openxmlformats.org/officeDocument/2006/relationships/slideLayout" Target="../slideLayouts/slideLayout124.xml"/><Relationship Id="rId133" Type="http://schemas.openxmlformats.org/officeDocument/2006/relationships/slideLayout" Target="../slideLayouts/slideLayout145.xml"/><Relationship Id="rId138" Type="http://schemas.openxmlformats.org/officeDocument/2006/relationships/slideLayout" Target="../slideLayouts/slideLayout150.xml"/><Relationship Id="rId154" Type="http://schemas.openxmlformats.org/officeDocument/2006/relationships/slideLayout" Target="../slideLayouts/slideLayout166.xml"/><Relationship Id="rId159" Type="http://schemas.openxmlformats.org/officeDocument/2006/relationships/slideLayout" Target="../slideLayouts/slideLayout171.xml"/><Relationship Id="rId170" Type="http://schemas.openxmlformats.org/officeDocument/2006/relationships/slideLayout" Target="../slideLayouts/slideLayout182.xml"/><Relationship Id="rId16" Type="http://schemas.openxmlformats.org/officeDocument/2006/relationships/slideLayout" Target="../slideLayouts/slideLayout28.xml"/><Relationship Id="rId107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23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53" Type="http://schemas.openxmlformats.org/officeDocument/2006/relationships/slideLayout" Target="../slideLayouts/slideLayout65.xml"/><Relationship Id="rId58" Type="http://schemas.openxmlformats.org/officeDocument/2006/relationships/slideLayout" Target="../slideLayouts/slideLayout70.xml"/><Relationship Id="rId74" Type="http://schemas.openxmlformats.org/officeDocument/2006/relationships/slideLayout" Target="../slideLayouts/slideLayout86.xml"/><Relationship Id="rId79" Type="http://schemas.openxmlformats.org/officeDocument/2006/relationships/slideLayout" Target="../slideLayouts/slideLayout91.xml"/><Relationship Id="rId102" Type="http://schemas.openxmlformats.org/officeDocument/2006/relationships/slideLayout" Target="../slideLayouts/slideLayout114.xml"/><Relationship Id="rId123" Type="http://schemas.openxmlformats.org/officeDocument/2006/relationships/slideLayout" Target="../slideLayouts/slideLayout135.xml"/><Relationship Id="rId128" Type="http://schemas.openxmlformats.org/officeDocument/2006/relationships/slideLayout" Target="../slideLayouts/slideLayout140.xml"/><Relationship Id="rId144" Type="http://schemas.openxmlformats.org/officeDocument/2006/relationships/slideLayout" Target="../slideLayouts/slideLayout156.xml"/><Relationship Id="rId149" Type="http://schemas.openxmlformats.org/officeDocument/2006/relationships/slideLayout" Target="../slideLayouts/slideLayout161.xml"/><Relationship Id="rId5" Type="http://schemas.openxmlformats.org/officeDocument/2006/relationships/slideLayout" Target="../slideLayouts/slideLayout17.xml"/><Relationship Id="rId90" Type="http://schemas.openxmlformats.org/officeDocument/2006/relationships/slideLayout" Target="../slideLayouts/slideLayout102.xml"/><Relationship Id="rId95" Type="http://schemas.openxmlformats.org/officeDocument/2006/relationships/slideLayout" Target="../slideLayouts/slideLayout107.xml"/><Relationship Id="rId160" Type="http://schemas.openxmlformats.org/officeDocument/2006/relationships/slideLayout" Target="../slideLayouts/slideLayout172.xml"/><Relationship Id="rId165" Type="http://schemas.openxmlformats.org/officeDocument/2006/relationships/slideLayout" Target="../slideLayouts/slideLayout177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43" Type="http://schemas.openxmlformats.org/officeDocument/2006/relationships/slideLayout" Target="../slideLayouts/slideLayout55.xml"/><Relationship Id="rId48" Type="http://schemas.openxmlformats.org/officeDocument/2006/relationships/slideLayout" Target="../slideLayouts/slideLayout60.xml"/><Relationship Id="rId64" Type="http://schemas.openxmlformats.org/officeDocument/2006/relationships/slideLayout" Target="../slideLayouts/slideLayout76.xml"/><Relationship Id="rId69" Type="http://schemas.openxmlformats.org/officeDocument/2006/relationships/slideLayout" Target="../slideLayouts/slideLayout81.xml"/><Relationship Id="rId113" Type="http://schemas.openxmlformats.org/officeDocument/2006/relationships/slideLayout" Target="../slideLayouts/slideLayout125.xml"/><Relationship Id="rId118" Type="http://schemas.openxmlformats.org/officeDocument/2006/relationships/slideLayout" Target="../slideLayouts/slideLayout130.xml"/><Relationship Id="rId134" Type="http://schemas.openxmlformats.org/officeDocument/2006/relationships/slideLayout" Target="../slideLayouts/slideLayout146.xml"/><Relationship Id="rId139" Type="http://schemas.openxmlformats.org/officeDocument/2006/relationships/slideLayout" Target="../slideLayouts/slideLayout151.xml"/><Relationship Id="rId80" Type="http://schemas.openxmlformats.org/officeDocument/2006/relationships/slideLayout" Target="../slideLayouts/slideLayout92.xml"/><Relationship Id="rId85" Type="http://schemas.openxmlformats.org/officeDocument/2006/relationships/slideLayout" Target="../slideLayouts/slideLayout97.xml"/><Relationship Id="rId150" Type="http://schemas.openxmlformats.org/officeDocument/2006/relationships/slideLayout" Target="../slideLayouts/slideLayout162.xml"/><Relationship Id="rId155" Type="http://schemas.openxmlformats.org/officeDocument/2006/relationships/slideLayout" Target="../slideLayouts/slideLayout167.xml"/><Relationship Id="rId171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59" Type="http://schemas.openxmlformats.org/officeDocument/2006/relationships/slideLayout" Target="../slideLayouts/slideLayout71.xml"/><Relationship Id="rId103" Type="http://schemas.openxmlformats.org/officeDocument/2006/relationships/slideLayout" Target="../slideLayouts/slideLayout115.xml"/><Relationship Id="rId108" Type="http://schemas.openxmlformats.org/officeDocument/2006/relationships/slideLayout" Target="../slideLayouts/slideLayout120.xml"/><Relationship Id="rId124" Type="http://schemas.openxmlformats.org/officeDocument/2006/relationships/slideLayout" Target="../slideLayouts/slideLayout136.xml"/><Relationship Id="rId129" Type="http://schemas.openxmlformats.org/officeDocument/2006/relationships/slideLayout" Target="../slideLayouts/slideLayout141.xml"/><Relationship Id="rId54" Type="http://schemas.openxmlformats.org/officeDocument/2006/relationships/slideLayout" Target="../slideLayouts/slideLayout66.xml"/><Relationship Id="rId70" Type="http://schemas.openxmlformats.org/officeDocument/2006/relationships/slideLayout" Target="../slideLayouts/slideLayout82.xml"/><Relationship Id="rId75" Type="http://schemas.openxmlformats.org/officeDocument/2006/relationships/slideLayout" Target="../slideLayouts/slideLayout87.xml"/><Relationship Id="rId91" Type="http://schemas.openxmlformats.org/officeDocument/2006/relationships/slideLayout" Target="../slideLayouts/slideLayout103.xml"/><Relationship Id="rId96" Type="http://schemas.openxmlformats.org/officeDocument/2006/relationships/slideLayout" Target="../slideLayouts/slideLayout108.xml"/><Relationship Id="rId140" Type="http://schemas.openxmlformats.org/officeDocument/2006/relationships/slideLayout" Target="../slideLayouts/slideLayout152.xml"/><Relationship Id="rId145" Type="http://schemas.openxmlformats.org/officeDocument/2006/relationships/slideLayout" Target="../slideLayouts/slideLayout157.xml"/><Relationship Id="rId161" Type="http://schemas.openxmlformats.org/officeDocument/2006/relationships/slideLayout" Target="../slideLayouts/slideLayout173.xml"/><Relationship Id="rId166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61.xml"/><Relationship Id="rId57" Type="http://schemas.openxmlformats.org/officeDocument/2006/relationships/slideLayout" Target="../slideLayouts/slideLayout69.xml"/><Relationship Id="rId106" Type="http://schemas.openxmlformats.org/officeDocument/2006/relationships/slideLayout" Target="../slideLayouts/slideLayout118.xml"/><Relationship Id="rId114" Type="http://schemas.openxmlformats.org/officeDocument/2006/relationships/slideLayout" Target="../slideLayouts/slideLayout126.xml"/><Relationship Id="rId119" Type="http://schemas.openxmlformats.org/officeDocument/2006/relationships/slideLayout" Target="../slideLayouts/slideLayout131.xml"/><Relationship Id="rId127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22.xml"/><Relationship Id="rId3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56.xml"/><Relationship Id="rId52" Type="http://schemas.openxmlformats.org/officeDocument/2006/relationships/slideLayout" Target="../slideLayouts/slideLayout64.xml"/><Relationship Id="rId60" Type="http://schemas.openxmlformats.org/officeDocument/2006/relationships/slideLayout" Target="../slideLayouts/slideLayout72.xml"/><Relationship Id="rId65" Type="http://schemas.openxmlformats.org/officeDocument/2006/relationships/slideLayout" Target="../slideLayouts/slideLayout77.xml"/><Relationship Id="rId73" Type="http://schemas.openxmlformats.org/officeDocument/2006/relationships/slideLayout" Target="../slideLayouts/slideLayout85.xml"/><Relationship Id="rId78" Type="http://schemas.openxmlformats.org/officeDocument/2006/relationships/slideLayout" Target="../slideLayouts/slideLayout90.xml"/><Relationship Id="rId81" Type="http://schemas.openxmlformats.org/officeDocument/2006/relationships/slideLayout" Target="../slideLayouts/slideLayout93.xml"/><Relationship Id="rId86" Type="http://schemas.openxmlformats.org/officeDocument/2006/relationships/slideLayout" Target="../slideLayouts/slideLayout98.xml"/><Relationship Id="rId94" Type="http://schemas.openxmlformats.org/officeDocument/2006/relationships/slideLayout" Target="../slideLayouts/slideLayout106.xml"/><Relationship Id="rId99" Type="http://schemas.openxmlformats.org/officeDocument/2006/relationships/slideLayout" Target="../slideLayouts/slideLayout111.xml"/><Relationship Id="rId101" Type="http://schemas.openxmlformats.org/officeDocument/2006/relationships/slideLayout" Target="../slideLayouts/slideLayout113.xml"/><Relationship Id="rId122" Type="http://schemas.openxmlformats.org/officeDocument/2006/relationships/slideLayout" Target="../slideLayouts/slideLayout134.xml"/><Relationship Id="rId130" Type="http://schemas.openxmlformats.org/officeDocument/2006/relationships/slideLayout" Target="../slideLayouts/slideLayout142.xml"/><Relationship Id="rId135" Type="http://schemas.openxmlformats.org/officeDocument/2006/relationships/slideLayout" Target="../slideLayouts/slideLayout147.xml"/><Relationship Id="rId143" Type="http://schemas.openxmlformats.org/officeDocument/2006/relationships/slideLayout" Target="../slideLayouts/slideLayout155.xml"/><Relationship Id="rId148" Type="http://schemas.openxmlformats.org/officeDocument/2006/relationships/slideLayout" Target="../slideLayouts/slideLayout160.xml"/><Relationship Id="rId151" Type="http://schemas.openxmlformats.org/officeDocument/2006/relationships/slideLayout" Target="../slideLayouts/slideLayout163.xml"/><Relationship Id="rId156" Type="http://schemas.openxmlformats.org/officeDocument/2006/relationships/slideLayout" Target="../slideLayouts/slideLayout168.xml"/><Relationship Id="rId164" Type="http://schemas.openxmlformats.org/officeDocument/2006/relationships/slideLayout" Target="../slideLayouts/slideLayout176.xml"/><Relationship Id="rId169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9" Type="http://schemas.openxmlformats.org/officeDocument/2006/relationships/slideLayout" Target="../slideLayouts/slideLayout51.xml"/><Relationship Id="rId109" Type="http://schemas.openxmlformats.org/officeDocument/2006/relationships/slideLayout" Target="../slideLayouts/slideLayout121.xml"/><Relationship Id="rId34" Type="http://schemas.openxmlformats.org/officeDocument/2006/relationships/slideLayout" Target="../slideLayouts/slideLayout46.xml"/><Relationship Id="rId50" Type="http://schemas.openxmlformats.org/officeDocument/2006/relationships/slideLayout" Target="../slideLayouts/slideLayout62.xml"/><Relationship Id="rId55" Type="http://schemas.openxmlformats.org/officeDocument/2006/relationships/slideLayout" Target="../slideLayouts/slideLayout67.xml"/><Relationship Id="rId76" Type="http://schemas.openxmlformats.org/officeDocument/2006/relationships/slideLayout" Target="../slideLayouts/slideLayout88.xml"/><Relationship Id="rId97" Type="http://schemas.openxmlformats.org/officeDocument/2006/relationships/slideLayout" Target="../slideLayouts/slideLayout109.xml"/><Relationship Id="rId104" Type="http://schemas.openxmlformats.org/officeDocument/2006/relationships/slideLayout" Target="../slideLayouts/slideLayout116.xml"/><Relationship Id="rId120" Type="http://schemas.openxmlformats.org/officeDocument/2006/relationships/slideLayout" Target="../slideLayouts/slideLayout132.xml"/><Relationship Id="rId125" Type="http://schemas.openxmlformats.org/officeDocument/2006/relationships/slideLayout" Target="../slideLayouts/slideLayout137.xml"/><Relationship Id="rId141" Type="http://schemas.openxmlformats.org/officeDocument/2006/relationships/slideLayout" Target="../slideLayouts/slideLayout153.xml"/><Relationship Id="rId146" Type="http://schemas.openxmlformats.org/officeDocument/2006/relationships/slideLayout" Target="../slideLayouts/slideLayout158.xml"/><Relationship Id="rId167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9.xml"/><Relationship Id="rId71" Type="http://schemas.openxmlformats.org/officeDocument/2006/relationships/slideLayout" Target="../slideLayouts/slideLayout83.xml"/><Relationship Id="rId92" Type="http://schemas.openxmlformats.org/officeDocument/2006/relationships/slideLayout" Target="../slideLayouts/slideLayout104.xml"/><Relationship Id="rId162" Type="http://schemas.openxmlformats.org/officeDocument/2006/relationships/slideLayout" Target="../slideLayouts/slideLayout174.xml"/><Relationship Id="rId2" Type="http://schemas.openxmlformats.org/officeDocument/2006/relationships/slideLayout" Target="../slideLayouts/slideLayout14.xml"/><Relationship Id="rId29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36.xml"/><Relationship Id="rId40" Type="http://schemas.openxmlformats.org/officeDocument/2006/relationships/slideLayout" Target="../slideLayouts/slideLayout52.xml"/><Relationship Id="rId45" Type="http://schemas.openxmlformats.org/officeDocument/2006/relationships/slideLayout" Target="../slideLayouts/slideLayout57.xml"/><Relationship Id="rId66" Type="http://schemas.openxmlformats.org/officeDocument/2006/relationships/slideLayout" Target="../slideLayouts/slideLayout78.xml"/><Relationship Id="rId87" Type="http://schemas.openxmlformats.org/officeDocument/2006/relationships/slideLayout" Target="../slideLayouts/slideLayout99.xml"/><Relationship Id="rId110" Type="http://schemas.openxmlformats.org/officeDocument/2006/relationships/slideLayout" Target="../slideLayouts/slideLayout122.xml"/><Relationship Id="rId115" Type="http://schemas.openxmlformats.org/officeDocument/2006/relationships/slideLayout" Target="../slideLayouts/slideLayout127.xml"/><Relationship Id="rId131" Type="http://schemas.openxmlformats.org/officeDocument/2006/relationships/slideLayout" Target="../slideLayouts/slideLayout143.xml"/><Relationship Id="rId136" Type="http://schemas.openxmlformats.org/officeDocument/2006/relationships/slideLayout" Target="../slideLayouts/slideLayout148.xml"/><Relationship Id="rId157" Type="http://schemas.openxmlformats.org/officeDocument/2006/relationships/slideLayout" Target="../slideLayouts/slideLayout169.xml"/><Relationship Id="rId61" Type="http://schemas.openxmlformats.org/officeDocument/2006/relationships/slideLayout" Target="../slideLayouts/slideLayout73.xml"/><Relationship Id="rId82" Type="http://schemas.openxmlformats.org/officeDocument/2006/relationships/slideLayout" Target="../slideLayouts/slideLayout94.xml"/><Relationship Id="rId152" Type="http://schemas.openxmlformats.org/officeDocument/2006/relationships/slideLayout" Target="../slideLayouts/slideLayout164.xml"/><Relationship Id="rId1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26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56" Type="http://schemas.openxmlformats.org/officeDocument/2006/relationships/slideLayout" Target="../slideLayouts/slideLayout68.xml"/><Relationship Id="rId77" Type="http://schemas.openxmlformats.org/officeDocument/2006/relationships/slideLayout" Target="../slideLayouts/slideLayout89.xml"/><Relationship Id="rId100" Type="http://schemas.openxmlformats.org/officeDocument/2006/relationships/slideLayout" Target="../slideLayouts/slideLayout112.xml"/><Relationship Id="rId105" Type="http://schemas.openxmlformats.org/officeDocument/2006/relationships/slideLayout" Target="../slideLayouts/slideLayout117.xml"/><Relationship Id="rId126" Type="http://schemas.openxmlformats.org/officeDocument/2006/relationships/slideLayout" Target="../slideLayouts/slideLayout138.xml"/><Relationship Id="rId147" Type="http://schemas.openxmlformats.org/officeDocument/2006/relationships/slideLayout" Target="../slideLayouts/slideLayout159.xml"/><Relationship Id="rId168" Type="http://schemas.openxmlformats.org/officeDocument/2006/relationships/slideLayout" Target="../slideLayouts/slideLayout180.xml"/><Relationship Id="rId8" Type="http://schemas.openxmlformats.org/officeDocument/2006/relationships/slideLayout" Target="../slideLayouts/slideLayout20.xml"/><Relationship Id="rId51" Type="http://schemas.openxmlformats.org/officeDocument/2006/relationships/slideLayout" Target="../slideLayouts/slideLayout63.xml"/><Relationship Id="rId72" Type="http://schemas.openxmlformats.org/officeDocument/2006/relationships/slideLayout" Target="../slideLayouts/slideLayout84.xml"/><Relationship Id="rId93" Type="http://schemas.openxmlformats.org/officeDocument/2006/relationships/slideLayout" Target="../slideLayouts/slideLayout105.xml"/><Relationship Id="rId98" Type="http://schemas.openxmlformats.org/officeDocument/2006/relationships/slideLayout" Target="../slideLayouts/slideLayout110.xml"/><Relationship Id="rId121" Type="http://schemas.openxmlformats.org/officeDocument/2006/relationships/slideLayout" Target="../slideLayouts/slideLayout133.xml"/><Relationship Id="rId142" Type="http://schemas.openxmlformats.org/officeDocument/2006/relationships/slideLayout" Target="../slideLayouts/slideLayout154.xml"/><Relationship Id="rId163" Type="http://schemas.openxmlformats.org/officeDocument/2006/relationships/slideLayout" Target="../slideLayouts/slideLayout175.xml"/><Relationship Id="rId3" Type="http://schemas.openxmlformats.org/officeDocument/2006/relationships/slideLayout" Target="../slideLayouts/slideLayout15.xml"/><Relationship Id="rId25" Type="http://schemas.openxmlformats.org/officeDocument/2006/relationships/slideLayout" Target="../slideLayouts/slideLayout37.xml"/><Relationship Id="rId46" Type="http://schemas.openxmlformats.org/officeDocument/2006/relationships/slideLayout" Target="../slideLayouts/slideLayout58.xml"/><Relationship Id="rId67" Type="http://schemas.openxmlformats.org/officeDocument/2006/relationships/slideLayout" Target="../slideLayouts/slideLayout79.xml"/><Relationship Id="rId116" Type="http://schemas.openxmlformats.org/officeDocument/2006/relationships/slideLayout" Target="../slideLayouts/slideLayout128.xml"/><Relationship Id="rId137" Type="http://schemas.openxmlformats.org/officeDocument/2006/relationships/slideLayout" Target="../slideLayouts/slideLayout149.xml"/><Relationship Id="rId158" Type="http://schemas.openxmlformats.org/officeDocument/2006/relationships/slideLayout" Target="../slideLayouts/slideLayout170.xml"/><Relationship Id="rId20" Type="http://schemas.openxmlformats.org/officeDocument/2006/relationships/slideLayout" Target="../slideLayouts/slideLayout32.xml"/><Relationship Id="rId41" Type="http://schemas.openxmlformats.org/officeDocument/2006/relationships/slideLayout" Target="../slideLayouts/slideLayout53.xml"/><Relationship Id="rId62" Type="http://schemas.openxmlformats.org/officeDocument/2006/relationships/slideLayout" Target="../slideLayouts/slideLayout74.xml"/><Relationship Id="rId83" Type="http://schemas.openxmlformats.org/officeDocument/2006/relationships/slideLayout" Target="../slideLayouts/slideLayout95.xml"/><Relationship Id="rId88" Type="http://schemas.openxmlformats.org/officeDocument/2006/relationships/slideLayout" Target="../slideLayouts/slideLayout100.xml"/><Relationship Id="rId111" Type="http://schemas.openxmlformats.org/officeDocument/2006/relationships/slideLayout" Target="../slideLayouts/slideLayout123.xml"/><Relationship Id="rId132" Type="http://schemas.openxmlformats.org/officeDocument/2006/relationships/slideLayout" Target="../slideLayouts/slideLayout144.xml"/><Relationship Id="rId153" Type="http://schemas.openxmlformats.org/officeDocument/2006/relationships/slideLayout" Target="../slideLayouts/slideLayout1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B7DB6F-8C2F-4E6D-87AC-890644822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EB5D72-C4BA-4AB9-B23A-C32BE8AAD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6CCC7-DFF7-4232-954D-0C819836B9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EF8A3-03EF-4479-A498-285D55D2265B}" type="datetimeFigureOut">
              <a:rPr lang="pt-BR" smtClean="0"/>
              <a:t>05/10/2018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086AF-3A42-4638-8BFC-F4CE5E6BF2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5390B-9A4C-4DDB-80F2-B8A6A7D5E0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FCE7B-DF56-4B4B-93AF-A2FAB313CD5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6334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83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739" y="1283994"/>
            <a:ext cx="11474082" cy="46772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739" y="554272"/>
            <a:ext cx="11474082" cy="543475"/>
          </a:xfrm>
          <a:prstGeom prst="rect">
            <a:avLst/>
          </a:prstGeom>
        </p:spPr>
        <p:txBody>
          <a:bodyPr vert="horz" lIns="0" tIns="60944" rIns="0" bIns="0" rtlCol="0" anchor="t" anchorCtr="0">
            <a:noAutofit/>
          </a:bodyPr>
          <a:lstStyle/>
          <a:p>
            <a:pPr lvl="0"/>
            <a:r>
              <a:rPr lang="en-US" dirty="0"/>
              <a:t>INSERT MAIN TITLE AT 36PT MIN 30PT</a:t>
            </a:r>
            <a:endParaRPr lang="en-AU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1617001" y="6537474"/>
            <a:ext cx="216084" cy="161888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800">
                <a:solidFill>
                  <a:schemeClr val="tx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391584" y="6537399"/>
            <a:ext cx="4141956" cy="161962"/>
          </a:xfrm>
          <a:prstGeom prst="rect">
            <a:avLst/>
          </a:prstGeom>
        </p:spPr>
        <p:txBody>
          <a:bodyPr vert="horz" wrap="square" lIns="0" tIns="60944" rIns="0" bIns="60944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lang="en-US" sz="800">
                <a:solidFill>
                  <a:schemeClr val="tx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</a:lstStyle>
          <a:p>
            <a:r>
              <a:rPr lang="en-US" dirty="0"/>
              <a:t>Copyright © 2018 Accenture. All rights reserved.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7526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  <p:sldLayoutId id="2147483738" r:id="rId78"/>
    <p:sldLayoutId id="2147483739" r:id="rId79"/>
    <p:sldLayoutId id="2147483740" r:id="rId80"/>
    <p:sldLayoutId id="2147483741" r:id="rId81"/>
    <p:sldLayoutId id="2147483742" r:id="rId82"/>
    <p:sldLayoutId id="2147483743" r:id="rId83"/>
    <p:sldLayoutId id="2147483744" r:id="rId84"/>
    <p:sldLayoutId id="2147483745" r:id="rId85"/>
    <p:sldLayoutId id="2147483746" r:id="rId86"/>
    <p:sldLayoutId id="2147483747" r:id="rId87"/>
    <p:sldLayoutId id="2147483748" r:id="rId88"/>
    <p:sldLayoutId id="2147483749" r:id="rId89"/>
    <p:sldLayoutId id="2147483750" r:id="rId90"/>
    <p:sldLayoutId id="2147483751" r:id="rId91"/>
    <p:sldLayoutId id="2147483752" r:id="rId92"/>
    <p:sldLayoutId id="2147483753" r:id="rId93"/>
    <p:sldLayoutId id="2147483754" r:id="rId94"/>
    <p:sldLayoutId id="2147483755" r:id="rId95"/>
    <p:sldLayoutId id="2147483756" r:id="rId96"/>
    <p:sldLayoutId id="2147483757" r:id="rId97"/>
    <p:sldLayoutId id="2147483758" r:id="rId98"/>
    <p:sldLayoutId id="2147483759" r:id="rId99"/>
    <p:sldLayoutId id="2147483760" r:id="rId100"/>
    <p:sldLayoutId id="2147483761" r:id="rId101"/>
    <p:sldLayoutId id="2147483762" r:id="rId102"/>
    <p:sldLayoutId id="2147483763" r:id="rId103"/>
    <p:sldLayoutId id="2147483764" r:id="rId104"/>
    <p:sldLayoutId id="2147483765" r:id="rId105"/>
    <p:sldLayoutId id="2147483766" r:id="rId106"/>
    <p:sldLayoutId id="2147483767" r:id="rId107"/>
    <p:sldLayoutId id="2147483768" r:id="rId108"/>
    <p:sldLayoutId id="2147483769" r:id="rId109"/>
    <p:sldLayoutId id="2147483770" r:id="rId110"/>
    <p:sldLayoutId id="2147483771" r:id="rId111"/>
    <p:sldLayoutId id="2147483772" r:id="rId112"/>
    <p:sldLayoutId id="2147483773" r:id="rId113"/>
    <p:sldLayoutId id="2147483774" r:id="rId114"/>
    <p:sldLayoutId id="2147483775" r:id="rId115"/>
    <p:sldLayoutId id="2147483776" r:id="rId116"/>
    <p:sldLayoutId id="2147483777" r:id="rId117"/>
    <p:sldLayoutId id="2147483778" r:id="rId118"/>
    <p:sldLayoutId id="2147483779" r:id="rId119"/>
    <p:sldLayoutId id="2147483780" r:id="rId120"/>
    <p:sldLayoutId id="2147483781" r:id="rId121"/>
    <p:sldLayoutId id="2147483782" r:id="rId122"/>
    <p:sldLayoutId id="2147483783" r:id="rId123"/>
    <p:sldLayoutId id="2147483784" r:id="rId124"/>
    <p:sldLayoutId id="2147483785" r:id="rId125"/>
    <p:sldLayoutId id="2147483786" r:id="rId126"/>
    <p:sldLayoutId id="2147483787" r:id="rId127"/>
    <p:sldLayoutId id="2147483788" r:id="rId128"/>
    <p:sldLayoutId id="2147483789" r:id="rId129"/>
    <p:sldLayoutId id="2147483790" r:id="rId130"/>
    <p:sldLayoutId id="2147483791" r:id="rId131"/>
    <p:sldLayoutId id="2147483792" r:id="rId132"/>
    <p:sldLayoutId id="2147483793" r:id="rId133"/>
    <p:sldLayoutId id="2147483794" r:id="rId134"/>
    <p:sldLayoutId id="2147483795" r:id="rId135"/>
    <p:sldLayoutId id="2147483796" r:id="rId136"/>
    <p:sldLayoutId id="2147483797" r:id="rId137"/>
    <p:sldLayoutId id="2147483798" r:id="rId138"/>
    <p:sldLayoutId id="2147483799" r:id="rId139"/>
    <p:sldLayoutId id="2147483800" r:id="rId140"/>
    <p:sldLayoutId id="2147483801" r:id="rId141"/>
    <p:sldLayoutId id="2147483802" r:id="rId142"/>
    <p:sldLayoutId id="2147483803" r:id="rId143"/>
    <p:sldLayoutId id="2147483804" r:id="rId144"/>
    <p:sldLayoutId id="2147483805" r:id="rId145"/>
    <p:sldLayoutId id="2147483806" r:id="rId146"/>
    <p:sldLayoutId id="2147483807" r:id="rId147"/>
    <p:sldLayoutId id="2147483808" r:id="rId148"/>
    <p:sldLayoutId id="2147483809" r:id="rId149"/>
    <p:sldLayoutId id="2147483810" r:id="rId150"/>
    <p:sldLayoutId id="2147483811" r:id="rId151"/>
    <p:sldLayoutId id="2147483812" r:id="rId152"/>
    <p:sldLayoutId id="2147483813" r:id="rId153"/>
    <p:sldLayoutId id="2147483814" r:id="rId154"/>
    <p:sldLayoutId id="2147483815" r:id="rId155"/>
    <p:sldLayoutId id="2147483816" r:id="rId156"/>
    <p:sldLayoutId id="2147483817" r:id="rId157"/>
    <p:sldLayoutId id="2147483818" r:id="rId158"/>
    <p:sldLayoutId id="2147483819" r:id="rId159"/>
    <p:sldLayoutId id="2147483820" r:id="rId160"/>
    <p:sldLayoutId id="2147483821" r:id="rId161"/>
    <p:sldLayoutId id="2147483822" r:id="rId162"/>
    <p:sldLayoutId id="2147483823" r:id="rId163"/>
    <p:sldLayoutId id="2147483824" r:id="rId164"/>
    <p:sldLayoutId id="2147483825" r:id="rId165"/>
    <p:sldLayoutId id="2147483826" r:id="rId166"/>
    <p:sldLayoutId id="2147483827" r:id="rId167"/>
    <p:sldLayoutId id="2147483828" r:id="rId168"/>
    <p:sldLayoutId id="2147483829" r:id="rId169"/>
    <p:sldLayoutId id="2147483830" r:id="rId170"/>
  </p:sldLayoutIdLst>
  <p:hf hdr="0" dt="0"/>
  <p:txStyles>
    <p:titleStyle>
      <a:lvl1pPr algn="ctr" rtl="0" eaLnBrk="1" fontAlgn="base" hangingPunct="1">
        <a:lnSpc>
          <a:spcPct val="80000"/>
        </a:lnSpc>
        <a:spcBef>
          <a:spcPct val="0"/>
        </a:spcBef>
        <a:spcAft>
          <a:spcPct val="0"/>
        </a:spcAft>
        <a:buFont typeface="Arial" charset="0"/>
        <a:defRPr lang="en-AU" sz="3599" kern="1200" cap="all" spc="0" baseline="0" dirty="0" smtClean="0">
          <a:solidFill>
            <a:schemeClr val="tx1"/>
          </a:solidFill>
          <a:latin typeface="Arial Black" panose="020B0A04020102020204" pitchFamily="34" charset="0"/>
          <a:ea typeface="Roboto Black" panose="02000000000000000000" pitchFamily="2" charset="0"/>
          <a:cs typeface="Arial" panose="020B0604020202020204" pitchFamily="34" charset="0"/>
        </a:defRPr>
      </a:lvl1pPr>
      <a:lvl2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5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32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641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962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283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ts val="1200"/>
        </a:spcBef>
        <a:spcAft>
          <a:spcPct val="0"/>
        </a:spcAft>
        <a:buFont typeface="Arial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  <a:lvl2pPr marL="21595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2pPr>
      <a:lvl3pPr marL="431914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tabLst/>
        <a:defRPr sz="1800" kern="1200">
          <a:solidFill>
            <a:schemeClr val="tx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3pPr>
      <a:lvl4pPr marL="611878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4pPr>
      <a:lvl5pPr marL="863827" indent="-215957" algn="l" rtl="0" eaLnBrk="1" fontAlgn="base" hangingPunct="1">
        <a:lnSpc>
          <a:spcPct val="110000"/>
        </a:lnSpc>
        <a:spcBef>
          <a:spcPts val="800"/>
        </a:spcBef>
        <a:spcAft>
          <a:spcPct val="0"/>
        </a:spcAft>
        <a:buFont typeface="Arial" pitchFamily="34" charset="0"/>
        <a:buChar char="‒"/>
        <a:defRPr sz="1800" kern="1200">
          <a:solidFill>
            <a:schemeClr val="tx1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5pPr>
      <a:lvl6pPr marL="3351263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584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90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9225" indent="-304662" algn="l" defTabSz="1218641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2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641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962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283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60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925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244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566" algn="l" defTabSz="121864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19">
          <p15:clr>
            <a:srgbClr val="F26B43"/>
          </p15:clr>
        </p15:guide>
        <p15:guide id="2" pos="225">
          <p15:clr>
            <a:srgbClr val="F26B43"/>
          </p15:clr>
        </p15:guide>
        <p15:guide id="3" pos="7452">
          <p15:clr>
            <a:srgbClr val="F26B43"/>
          </p15:clr>
        </p15:guide>
        <p15:guide id="4" pos="1277">
          <p15:clr>
            <a:srgbClr val="F26B43"/>
          </p15:clr>
        </p15:guide>
        <p15:guide id="5" pos="1460">
          <p15:clr>
            <a:srgbClr val="F26B43"/>
          </p15:clr>
        </p15:guide>
        <p15:guide id="6" pos="2514">
          <p15:clr>
            <a:srgbClr val="F26B43"/>
          </p15:clr>
        </p15:guide>
        <p15:guide id="7" pos="2696">
          <p15:clr>
            <a:srgbClr val="F26B43"/>
          </p15:clr>
        </p15:guide>
        <p15:guide id="8" pos="3929">
          <p15:clr>
            <a:srgbClr val="F26B43"/>
          </p15:clr>
        </p15:guide>
        <p15:guide id="9" pos="3748">
          <p15:clr>
            <a:srgbClr val="F26B43"/>
          </p15:clr>
        </p15:guide>
        <p15:guide id="10" pos="4982">
          <p15:clr>
            <a:srgbClr val="F26B43"/>
          </p15:clr>
        </p15:guide>
        <p15:guide id="11" pos="5162">
          <p15:clr>
            <a:srgbClr val="F26B43"/>
          </p15:clr>
        </p15:guide>
        <p15:guide id="12" pos="6218">
          <p15:clr>
            <a:srgbClr val="F26B43"/>
          </p15:clr>
        </p15:guide>
        <p15:guide id="13" pos="6399">
          <p15:clr>
            <a:srgbClr val="F26B43"/>
          </p15:clr>
        </p15:guide>
        <p15:guide id="14" orient="horz" pos="807">
          <p15:clr>
            <a:srgbClr val="F26B43"/>
          </p15:clr>
        </p15:guide>
        <p15:guide id="15" orient="horz" pos="876">
          <p15:clr>
            <a:srgbClr val="F26B43"/>
          </p15:clr>
        </p15:guide>
        <p15:guide id="16" orient="horz" pos="4031">
          <p15:clr>
            <a:srgbClr val="F26B43"/>
          </p15:clr>
        </p15:guide>
        <p15:guide id="17" orient="horz" pos="597">
          <p15:clr>
            <a:srgbClr val="F26B43"/>
          </p15:clr>
        </p15:guide>
        <p15:guide id="18" orient="horz" pos="2435">
          <p15:clr>
            <a:srgbClr val="F26B43"/>
          </p15:clr>
        </p15:guide>
        <p15:guide id="19" orient="horz" pos="3756">
          <p15:clr>
            <a:srgbClr val="F26B43"/>
          </p15:clr>
        </p15:guide>
        <p15:guide id="20" orient="horz" pos="419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3.xml"/><Relationship Id="rId4" Type="http://schemas.openxmlformats.org/officeDocument/2006/relationships/image" Target="../media/image49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125978" y="2711635"/>
            <a:ext cx="9683404" cy="1379865"/>
          </a:xfrm>
        </p:spPr>
        <p:txBody>
          <a:bodyPr/>
          <a:lstStyle/>
          <a:p>
            <a:r>
              <a:rPr lang="en-US" dirty="0"/>
              <a:t>Data science – hands on!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25978" y="4151343"/>
            <a:ext cx="9683404" cy="802848"/>
          </a:xfrm>
        </p:spPr>
        <p:txBody>
          <a:bodyPr/>
          <a:lstStyle/>
          <a:p>
            <a:r>
              <a:rPr lang="en-US" sz="6600" dirty="0"/>
              <a:t>REDES NEURAIS</a:t>
            </a:r>
            <a:endParaRPr lang="en-AU" sz="6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0543" y="933039"/>
            <a:ext cx="4818837" cy="304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82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introdução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Teoria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>
                    <a:alpha val="50000"/>
                  </a:srgbClr>
                </a:solidFill>
                <a:latin typeface="Arial"/>
              </a:rPr>
              <a:t>Copyright © 2018 Accenture. All rights reserved.</a:t>
            </a:r>
            <a:endParaRPr lang="en-US" dirty="0">
              <a:solidFill>
                <a:srgbClr val="000000">
                  <a:alpha val="50000"/>
                </a:srgb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fld id="{90CBDC3A-D49F-4631-A8C7-55D59B33E5FA}" type="slidenum">
              <a:rPr lang="en-US">
                <a:solidFill>
                  <a:srgbClr val="000000">
                    <a:alpha val="50000"/>
                  </a:srgbClr>
                </a:solidFill>
                <a:latin typeface="Arial"/>
              </a:rPr>
              <a:pPr defTabSz="914217"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dirty="0">
              <a:solidFill>
                <a:srgbClr val="000000">
                  <a:alpha val="50000"/>
                </a:srgbClr>
              </a:solidFill>
              <a:latin typeface="Arial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59313" y="1811711"/>
            <a:ext cx="9510095" cy="0"/>
          </a:xfrm>
          <a:prstGeom prst="straightConnector1">
            <a:avLst/>
          </a:prstGeom>
          <a:ln w="22225">
            <a:gradFill flip="none" rotWithShape="1">
              <a:gsLst>
                <a:gs pos="100000">
                  <a:schemeClr val="tx2"/>
                </a:gs>
                <a:gs pos="0">
                  <a:srgbClr val="FFEA00"/>
                </a:gs>
              </a:gsLst>
              <a:lin ang="0" scaled="1"/>
              <a:tileRect/>
            </a:gradFill>
            <a:prstDash val="solid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660EA60A-B388-410A-B272-B8FA881F4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85213" y="2279233"/>
            <a:ext cx="8206525" cy="364044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67483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69FEBF-EA32-4565-B895-905D157286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726" cy="6859588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90CBDC3A-D49F-4631-A8C7-55D59B33E5F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1E2A4-F831-4E10-B95F-727F7D8401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10341" y="906942"/>
            <a:ext cx="8587725" cy="2226828"/>
          </a:xfrm>
        </p:spPr>
        <p:txBody>
          <a:bodyPr/>
          <a:lstStyle/>
          <a:p>
            <a:r>
              <a:rPr lang="en-US" sz="3600" dirty="0" err="1"/>
              <a:t>Afinal</a:t>
            </a:r>
            <a:r>
              <a:rPr lang="en-US" sz="3600" dirty="0"/>
              <a:t>, o que é um </a:t>
            </a:r>
            <a:r>
              <a:rPr lang="en-US" sz="3600" dirty="0" err="1"/>
              <a:t>neurônio</a:t>
            </a:r>
            <a:r>
              <a:rPr lang="en-US" sz="3600" dirty="0"/>
              <a:t> e o que </a:t>
            </a:r>
            <a:r>
              <a:rPr lang="en-US" sz="3600" dirty="0" err="1"/>
              <a:t>ocorre</a:t>
            </a:r>
            <a:r>
              <a:rPr lang="en-US" sz="3600" dirty="0"/>
              <a:t> </a:t>
            </a:r>
            <a:r>
              <a:rPr lang="en-US" sz="3600" dirty="0" err="1"/>
              <a:t>dentro</a:t>
            </a:r>
            <a:r>
              <a:rPr lang="en-US" sz="3600" dirty="0"/>
              <a:t> dele para que a </a:t>
            </a:r>
            <a:r>
              <a:rPr lang="en-US" sz="3600" dirty="0" err="1"/>
              <a:t>informação</a:t>
            </a:r>
            <a:r>
              <a:rPr lang="en-US" sz="3600" dirty="0"/>
              <a:t> </a:t>
            </a:r>
            <a:r>
              <a:rPr lang="en-US" sz="3600" dirty="0" err="1"/>
              <a:t>seja</a:t>
            </a:r>
            <a:r>
              <a:rPr lang="en-US" sz="3600" dirty="0"/>
              <a:t> </a:t>
            </a:r>
            <a:r>
              <a:rPr lang="en-US" sz="3600" dirty="0" err="1"/>
              <a:t>processada</a:t>
            </a:r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74642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introdução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Teoria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>
                    <a:alpha val="50000"/>
                  </a:srgbClr>
                </a:solidFill>
                <a:latin typeface="Arial"/>
              </a:rPr>
              <a:t>Copyright © 2018 Accenture. All rights reserved.</a:t>
            </a:r>
            <a:endParaRPr lang="en-US" dirty="0">
              <a:solidFill>
                <a:srgbClr val="000000">
                  <a:alpha val="50000"/>
                </a:srgb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fld id="{90CBDC3A-D49F-4631-A8C7-55D59B33E5FA}" type="slidenum">
              <a:rPr lang="en-US">
                <a:solidFill>
                  <a:srgbClr val="000000">
                    <a:alpha val="50000"/>
                  </a:srgbClr>
                </a:solidFill>
                <a:latin typeface="Arial"/>
              </a:rPr>
              <a:pPr defTabSz="914217"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dirty="0">
              <a:solidFill>
                <a:srgbClr val="000000">
                  <a:alpha val="50000"/>
                </a:srgbClr>
              </a:solidFill>
              <a:latin typeface="Arial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59313" y="1811711"/>
            <a:ext cx="9510095" cy="0"/>
          </a:xfrm>
          <a:prstGeom prst="straightConnector1">
            <a:avLst/>
          </a:prstGeom>
          <a:ln w="22225">
            <a:gradFill flip="none" rotWithShape="1">
              <a:gsLst>
                <a:gs pos="100000">
                  <a:schemeClr val="tx2"/>
                </a:gs>
                <a:gs pos="0">
                  <a:srgbClr val="FFEA00"/>
                </a:gs>
              </a:gsLst>
              <a:lin ang="0" scaled="1"/>
              <a:tileRect/>
            </a:gradFill>
            <a:prstDash val="solid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814626D9-A52D-460C-9804-2CC3E5B33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8827" y="3222145"/>
            <a:ext cx="3969319" cy="21335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D06CAB99-9F74-42F9-9AEA-E73A0FFF89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77986" y="2993454"/>
            <a:ext cx="3962401" cy="2362201"/>
          </a:xfrm>
          <a:prstGeom prst="rect">
            <a:avLst/>
          </a:prstGeom>
          <a:ln>
            <a:noFill/>
          </a:ln>
          <a:effectLst/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E6B54DA8-5FC0-47B7-A009-06F00C893A20}"/>
              </a:ext>
            </a:extLst>
          </p:cNvPr>
          <p:cNvSpPr/>
          <p:nvPr/>
        </p:nvSpPr>
        <p:spPr>
          <a:xfrm>
            <a:off x="5603977" y="3932238"/>
            <a:ext cx="978408" cy="484632"/>
          </a:xfrm>
          <a:prstGeom prst="rightArrow">
            <a:avLst/>
          </a:prstGeom>
          <a:noFill/>
          <a:ln w="19050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505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introdução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Teoria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>
                    <a:alpha val="50000"/>
                  </a:srgbClr>
                </a:solidFill>
                <a:latin typeface="Arial"/>
              </a:rPr>
              <a:t>Copyright © 2018 Accenture. All rights reserved.</a:t>
            </a:r>
            <a:endParaRPr lang="en-US" dirty="0">
              <a:solidFill>
                <a:srgbClr val="000000">
                  <a:alpha val="50000"/>
                </a:srgb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fld id="{90CBDC3A-D49F-4631-A8C7-55D59B33E5FA}" type="slidenum">
              <a:rPr lang="en-US">
                <a:solidFill>
                  <a:srgbClr val="000000">
                    <a:alpha val="50000"/>
                  </a:srgbClr>
                </a:solidFill>
                <a:latin typeface="Arial"/>
              </a:rPr>
              <a:pPr defTabSz="914217"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dirty="0">
              <a:solidFill>
                <a:srgbClr val="000000">
                  <a:alpha val="50000"/>
                </a:srgbClr>
              </a:solidFill>
              <a:latin typeface="Arial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59313" y="1811711"/>
            <a:ext cx="9510095" cy="0"/>
          </a:xfrm>
          <a:prstGeom prst="straightConnector1">
            <a:avLst/>
          </a:prstGeom>
          <a:ln w="22225">
            <a:gradFill flip="none" rotWithShape="1">
              <a:gsLst>
                <a:gs pos="100000">
                  <a:schemeClr val="tx2"/>
                </a:gs>
                <a:gs pos="0">
                  <a:srgbClr val="FFEA00"/>
                </a:gs>
              </a:gsLst>
              <a:lin ang="0" scaled="1"/>
              <a:tileRect/>
            </a:gradFill>
            <a:prstDash val="solid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7D065A6-321C-424A-852D-622A3FFDE11B}"/>
              </a:ext>
            </a:extLst>
          </p:cNvPr>
          <p:cNvSpPr txBox="1"/>
          <p:nvPr/>
        </p:nvSpPr>
        <p:spPr>
          <a:xfrm>
            <a:off x="355741" y="2491094"/>
            <a:ext cx="95100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/>
              <a:t>Função de Ativação: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 dirty="0"/>
              <a:t>Ela responde a uma única pergunta: “algumas entradas tem um valor ativo (on). Devemos ativar a saída também?”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 dirty="0"/>
              <a:t>Em outras palavras, é uma função de tomada de decisão que determina a presença de uma certa característica.</a:t>
            </a:r>
            <a:endParaRPr lang="pt-BR" dirty="0"/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0F1751D3-0EE8-43EE-B83C-9AD403797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53807" y="2016294"/>
            <a:ext cx="6284386" cy="4713289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7657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introdução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Exemplo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>
                    <a:alpha val="50000"/>
                  </a:srgbClr>
                </a:solidFill>
                <a:latin typeface="Arial"/>
              </a:rPr>
              <a:t>Copyright © 2018 Accenture. All rights reserved.</a:t>
            </a:r>
            <a:endParaRPr lang="en-US" dirty="0">
              <a:solidFill>
                <a:srgbClr val="000000">
                  <a:alpha val="50000"/>
                </a:srgb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fld id="{90CBDC3A-D49F-4631-A8C7-55D59B33E5FA}" type="slidenum">
              <a:rPr lang="en-US">
                <a:solidFill>
                  <a:srgbClr val="000000">
                    <a:alpha val="50000"/>
                  </a:srgbClr>
                </a:solidFill>
                <a:latin typeface="Arial"/>
              </a:rPr>
              <a:pPr defTabSz="914217"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dirty="0">
              <a:solidFill>
                <a:srgbClr val="000000">
                  <a:alpha val="50000"/>
                </a:srgbClr>
              </a:solidFill>
              <a:latin typeface="Arial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59313" y="1811711"/>
            <a:ext cx="9510095" cy="0"/>
          </a:xfrm>
          <a:prstGeom prst="straightConnector1">
            <a:avLst/>
          </a:prstGeom>
          <a:ln w="22225">
            <a:gradFill flip="none" rotWithShape="1">
              <a:gsLst>
                <a:gs pos="100000">
                  <a:schemeClr val="tx2"/>
                </a:gs>
                <a:gs pos="0">
                  <a:srgbClr val="FFEA00"/>
                </a:gs>
              </a:gsLst>
              <a:lin ang="0" scaled="1"/>
              <a:tileRect/>
            </a:gradFill>
            <a:prstDash val="solid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7D065A6-321C-424A-852D-622A3FFDE11B}"/>
              </a:ext>
            </a:extLst>
          </p:cNvPr>
          <p:cNvSpPr txBox="1"/>
          <p:nvPr/>
        </p:nvSpPr>
        <p:spPr>
          <a:xfrm>
            <a:off x="355741" y="2491094"/>
            <a:ext cx="95100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/>
              <a:t>Voltando ao exemplo da base Iris...</a:t>
            </a:r>
          </a:p>
          <a:p>
            <a:pPr algn="just"/>
            <a:endParaRPr lang="pt-BR" sz="2000" dirty="0"/>
          </a:p>
          <a:p>
            <a:pPr algn="just"/>
            <a:r>
              <a:rPr lang="pt-BR" sz="2000" dirty="0"/>
              <a:t>Vamos mudar a função de ativação!</a:t>
            </a:r>
          </a:p>
        </p:txBody>
      </p:sp>
      <p:pic>
        <p:nvPicPr>
          <p:cNvPr id="7" name="Picture 6" descr="A close up of a flower&#10;&#10;Description generated with very high confidence">
            <a:extLst>
              <a:ext uri="{FF2B5EF4-FFF2-40B4-BE49-F238E27FC236}">
                <a16:creationId xmlns:a16="http://schemas.microsoft.com/office/drawing/2014/main" id="{3C540E40-C97B-4042-90D1-19A5C6D4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693" y="3226590"/>
            <a:ext cx="2996286" cy="225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76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introdução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Exemplo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>
                    <a:alpha val="50000"/>
                  </a:srgbClr>
                </a:solidFill>
                <a:latin typeface="Arial"/>
              </a:rPr>
              <a:t>Copyright © 2018 Accenture. All rights reserved.</a:t>
            </a:r>
            <a:endParaRPr lang="en-US" dirty="0">
              <a:solidFill>
                <a:srgbClr val="000000">
                  <a:alpha val="50000"/>
                </a:srgb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fld id="{90CBDC3A-D49F-4631-A8C7-55D59B33E5FA}" type="slidenum">
              <a:rPr lang="en-US">
                <a:solidFill>
                  <a:srgbClr val="000000">
                    <a:alpha val="50000"/>
                  </a:srgbClr>
                </a:solidFill>
                <a:latin typeface="Arial"/>
              </a:rPr>
              <a:pPr defTabSz="914217"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dirty="0">
              <a:solidFill>
                <a:srgbClr val="000000">
                  <a:alpha val="50000"/>
                </a:srgbClr>
              </a:solidFill>
              <a:latin typeface="Arial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59313" y="1811711"/>
            <a:ext cx="9510095" cy="0"/>
          </a:xfrm>
          <a:prstGeom prst="straightConnector1">
            <a:avLst/>
          </a:prstGeom>
          <a:ln w="22225">
            <a:gradFill flip="none" rotWithShape="1">
              <a:gsLst>
                <a:gs pos="100000">
                  <a:schemeClr val="tx2"/>
                </a:gs>
                <a:gs pos="0">
                  <a:srgbClr val="FFEA00"/>
                </a:gs>
              </a:gsLst>
              <a:lin ang="0" scaled="1"/>
              <a:tileRect/>
            </a:gradFill>
            <a:prstDash val="solid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7D065A6-321C-424A-852D-622A3FFDE11B}"/>
              </a:ext>
            </a:extLst>
          </p:cNvPr>
          <p:cNvSpPr txBox="1"/>
          <p:nvPr/>
        </p:nvSpPr>
        <p:spPr>
          <a:xfrm>
            <a:off x="355741" y="2491094"/>
            <a:ext cx="9510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Abram o site: playground.tensorflow.org</a:t>
            </a:r>
          </a:p>
        </p:txBody>
      </p:sp>
    </p:spTree>
    <p:extLst>
      <p:ext uri="{BB962C8B-B14F-4D97-AF65-F5344CB8AC3E}">
        <p14:creationId xmlns:p14="http://schemas.microsoft.com/office/powerpoint/2010/main" val="1331819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introdução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ATENÇÃO!!!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>
                    <a:alpha val="50000"/>
                  </a:srgbClr>
                </a:solidFill>
                <a:latin typeface="Arial"/>
              </a:rPr>
              <a:t>Copyright © 2018 Accenture. All rights reserved.</a:t>
            </a:r>
            <a:endParaRPr lang="en-US" dirty="0">
              <a:solidFill>
                <a:srgbClr val="000000">
                  <a:alpha val="50000"/>
                </a:srgb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fld id="{90CBDC3A-D49F-4631-A8C7-55D59B33E5FA}" type="slidenum">
              <a:rPr lang="en-US">
                <a:solidFill>
                  <a:srgbClr val="000000">
                    <a:alpha val="50000"/>
                  </a:srgbClr>
                </a:solidFill>
                <a:latin typeface="Arial"/>
              </a:rPr>
              <a:pPr defTabSz="914217"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 dirty="0">
              <a:solidFill>
                <a:srgbClr val="000000">
                  <a:alpha val="50000"/>
                </a:srgbClr>
              </a:solidFill>
              <a:latin typeface="Arial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59313" y="1811711"/>
            <a:ext cx="9510095" cy="0"/>
          </a:xfrm>
          <a:prstGeom prst="straightConnector1">
            <a:avLst/>
          </a:prstGeom>
          <a:ln w="22225">
            <a:gradFill flip="none" rotWithShape="1">
              <a:gsLst>
                <a:gs pos="100000">
                  <a:schemeClr val="tx2"/>
                </a:gs>
                <a:gs pos="0">
                  <a:srgbClr val="FFEA00"/>
                </a:gs>
              </a:gsLst>
              <a:lin ang="0" scaled="1"/>
              <a:tileRect/>
            </a:gradFill>
            <a:prstDash val="solid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7D065A6-321C-424A-852D-622A3FFDE11B}"/>
              </a:ext>
            </a:extLst>
          </p:cNvPr>
          <p:cNvSpPr txBox="1"/>
          <p:nvPr/>
        </p:nvSpPr>
        <p:spPr>
          <a:xfrm>
            <a:off x="355741" y="2491094"/>
            <a:ext cx="95100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Digite os seguintes comandos no terminal:</a:t>
            </a:r>
          </a:p>
          <a:p>
            <a:endParaRPr lang="pt-BR" sz="2000" dirty="0"/>
          </a:p>
          <a:p>
            <a:r>
              <a:rPr lang="pt-BR" sz="2000" dirty="0"/>
              <a:t>&gt;&gt;&gt; conda activate base</a:t>
            </a:r>
          </a:p>
          <a:p>
            <a:r>
              <a:rPr lang="pt-BR" sz="2000" dirty="0"/>
              <a:t>&gt;&gt;&gt; pip install python-mnist</a:t>
            </a:r>
          </a:p>
        </p:txBody>
      </p:sp>
    </p:spTree>
    <p:extLst>
      <p:ext uri="{BB962C8B-B14F-4D97-AF65-F5344CB8AC3E}">
        <p14:creationId xmlns:p14="http://schemas.microsoft.com/office/powerpoint/2010/main" val="806088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introdução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ATENÇÃO!!!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>
                    <a:alpha val="50000"/>
                  </a:srgbClr>
                </a:solidFill>
                <a:latin typeface="Arial"/>
              </a:rPr>
              <a:t>Copyright © 2018 Accenture. All rights reserved.</a:t>
            </a:r>
            <a:endParaRPr lang="en-US" dirty="0">
              <a:solidFill>
                <a:srgbClr val="000000">
                  <a:alpha val="50000"/>
                </a:srgb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fld id="{90CBDC3A-D49F-4631-A8C7-55D59B33E5FA}" type="slidenum">
              <a:rPr lang="en-US">
                <a:solidFill>
                  <a:srgbClr val="000000">
                    <a:alpha val="50000"/>
                  </a:srgbClr>
                </a:solidFill>
                <a:latin typeface="Arial"/>
              </a:rPr>
              <a:pPr defTabSz="914217"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dirty="0">
              <a:solidFill>
                <a:srgbClr val="000000">
                  <a:alpha val="50000"/>
                </a:srgbClr>
              </a:solidFill>
              <a:latin typeface="Arial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59313" y="1811711"/>
            <a:ext cx="9510095" cy="0"/>
          </a:xfrm>
          <a:prstGeom prst="straightConnector1">
            <a:avLst/>
          </a:prstGeom>
          <a:ln w="22225">
            <a:gradFill flip="none" rotWithShape="1">
              <a:gsLst>
                <a:gs pos="100000">
                  <a:schemeClr val="tx2"/>
                </a:gs>
                <a:gs pos="0">
                  <a:srgbClr val="FFEA00"/>
                </a:gs>
              </a:gsLst>
              <a:lin ang="0" scaled="1"/>
              <a:tileRect/>
            </a:gradFill>
            <a:prstDash val="solid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7D065A6-321C-424A-852D-622A3FFDE11B}"/>
              </a:ext>
            </a:extLst>
          </p:cNvPr>
          <p:cNvSpPr txBox="1"/>
          <p:nvPr/>
        </p:nvSpPr>
        <p:spPr>
          <a:xfrm>
            <a:off x="355741" y="2491094"/>
            <a:ext cx="95100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Faça os seguintes passos:</a:t>
            </a:r>
          </a:p>
          <a:p>
            <a:endParaRPr lang="pt-BR" sz="2000" dirty="0"/>
          </a:p>
          <a:p>
            <a:pPr marL="457200" indent="-457200">
              <a:buAutoNum type="arabicPeriod"/>
            </a:pPr>
            <a:r>
              <a:rPr lang="pt-BR" sz="2000" dirty="0"/>
              <a:t>Faça unzip em todos os arquivos .zip</a:t>
            </a:r>
          </a:p>
        </p:txBody>
      </p:sp>
    </p:spTree>
    <p:extLst>
      <p:ext uri="{BB962C8B-B14F-4D97-AF65-F5344CB8AC3E}">
        <p14:creationId xmlns:p14="http://schemas.microsoft.com/office/powerpoint/2010/main" val="1538958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Outras</a:t>
            </a:r>
            <a:r>
              <a:rPr lang="en-US" noProof="0" dirty="0"/>
              <a:t> </a:t>
            </a:r>
            <a:r>
              <a:rPr lang="en-US" noProof="0" dirty="0" err="1"/>
              <a:t>Aplicações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>
                    <a:alpha val="50000"/>
                  </a:srgbClr>
                </a:solidFill>
                <a:latin typeface="Arial"/>
              </a:rPr>
              <a:t>Copyright © 2018 Accenture. All rights reserved.</a:t>
            </a:r>
            <a:endParaRPr lang="en-US" dirty="0">
              <a:solidFill>
                <a:srgbClr val="000000">
                  <a:alpha val="50000"/>
                </a:srgb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fld id="{90CBDC3A-D49F-4631-A8C7-55D59B33E5FA}" type="slidenum">
              <a:rPr lang="en-US">
                <a:solidFill>
                  <a:srgbClr val="000000">
                    <a:alpha val="50000"/>
                  </a:srgbClr>
                </a:solidFill>
                <a:latin typeface="Arial"/>
              </a:rPr>
              <a:pPr defTabSz="914217"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 dirty="0">
              <a:solidFill>
                <a:srgbClr val="000000">
                  <a:alpha val="50000"/>
                </a:srgbClr>
              </a:solidFill>
              <a:latin typeface="Arial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59313" y="1811711"/>
            <a:ext cx="9510095" cy="0"/>
          </a:xfrm>
          <a:prstGeom prst="straightConnector1">
            <a:avLst/>
          </a:prstGeom>
          <a:ln w="22225">
            <a:gradFill flip="none" rotWithShape="1">
              <a:gsLst>
                <a:gs pos="100000">
                  <a:schemeClr val="tx2"/>
                </a:gs>
                <a:gs pos="0">
                  <a:srgbClr val="FFEA00"/>
                </a:gs>
              </a:gsLst>
              <a:lin ang="0" scaled="1"/>
              <a:tileRect/>
            </a:gradFill>
            <a:prstDash val="solid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7D065A6-321C-424A-852D-622A3FFDE11B}"/>
              </a:ext>
            </a:extLst>
          </p:cNvPr>
          <p:cNvSpPr txBox="1"/>
          <p:nvPr/>
        </p:nvSpPr>
        <p:spPr>
          <a:xfrm>
            <a:off x="355741" y="2491094"/>
            <a:ext cx="95100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/>
              <a:t>Como poderíamos usar esta ferramenta para classificar imagens?</a:t>
            </a:r>
          </a:p>
          <a:p>
            <a:pPr algn="just"/>
            <a:endParaRPr lang="pt-BR" sz="2000" dirty="0"/>
          </a:p>
          <a:p>
            <a:pPr algn="just"/>
            <a:r>
              <a:rPr lang="pt-BR" sz="2000" dirty="0"/>
              <a:t>Como distinguir estas duas imagens?</a:t>
            </a:r>
          </a:p>
          <a:p>
            <a:pPr algn="just"/>
            <a:endParaRPr lang="pt-BR" sz="20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535032-B28A-4528-BA51-43EE254B1B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BF31DBF5-BBEC-4ED9-98BA-DD09E87D1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84765" y="3979946"/>
            <a:ext cx="4016832" cy="1958206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898502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Outras</a:t>
            </a:r>
            <a:r>
              <a:rPr lang="en-US" noProof="0" dirty="0"/>
              <a:t> </a:t>
            </a:r>
            <a:r>
              <a:rPr lang="en-US" noProof="0" dirty="0" err="1"/>
              <a:t>Aplicações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>
                    <a:alpha val="50000"/>
                  </a:srgbClr>
                </a:solidFill>
                <a:latin typeface="Arial"/>
              </a:rPr>
              <a:t>Copyright © 2018 Accenture. All rights reserved.</a:t>
            </a:r>
            <a:endParaRPr lang="en-US" dirty="0">
              <a:solidFill>
                <a:srgbClr val="000000">
                  <a:alpha val="50000"/>
                </a:srgb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fld id="{90CBDC3A-D49F-4631-A8C7-55D59B33E5FA}" type="slidenum">
              <a:rPr lang="en-US">
                <a:solidFill>
                  <a:srgbClr val="000000">
                    <a:alpha val="50000"/>
                  </a:srgbClr>
                </a:solidFill>
                <a:latin typeface="Arial"/>
              </a:rPr>
              <a:pPr defTabSz="914217"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 dirty="0">
              <a:solidFill>
                <a:srgbClr val="000000">
                  <a:alpha val="50000"/>
                </a:srgbClr>
              </a:solidFill>
              <a:latin typeface="Arial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59313" y="1811711"/>
            <a:ext cx="9510095" cy="0"/>
          </a:xfrm>
          <a:prstGeom prst="straightConnector1">
            <a:avLst/>
          </a:prstGeom>
          <a:ln w="22225">
            <a:gradFill flip="none" rotWithShape="1">
              <a:gsLst>
                <a:gs pos="100000">
                  <a:schemeClr val="tx2"/>
                </a:gs>
                <a:gs pos="0">
                  <a:srgbClr val="FFEA00"/>
                </a:gs>
              </a:gsLst>
              <a:lin ang="0" scaled="1"/>
              <a:tileRect/>
            </a:gradFill>
            <a:prstDash val="solid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7D065A6-321C-424A-852D-622A3FFDE11B}"/>
              </a:ext>
            </a:extLst>
          </p:cNvPr>
          <p:cNvSpPr txBox="1"/>
          <p:nvPr/>
        </p:nvSpPr>
        <p:spPr>
          <a:xfrm>
            <a:off x="355741" y="2491094"/>
            <a:ext cx="95100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/>
              <a:t>Neste caso, nós não extraímos as características dos dados para dar como entrada à rede neural.</a:t>
            </a:r>
          </a:p>
          <a:p>
            <a:pPr algn="just"/>
            <a:endParaRPr lang="pt-BR" sz="2000" dirty="0"/>
          </a:p>
          <a:p>
            <a:pPr algn="just"/>
            <a:r>
              <a:rPr lang="pt-BR" sz="2000" dirty="0"/>
              <a:t>Nos conjunto de dados Iris, nós tínhamos como parâmetros a largura e comprimento da pétala e da sépala, em uma imagem nós utilizamos puramente os pixels.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535032-B28A-4528-BA51-43EE254B1B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877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introdução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consegue</a:t>
            </a:r>
            <a:r>
              <a:rPr lang="en-US" dirty="0"/>
              <a:t> </a:t>
            </a:r>
            <a:r>
              <a:rPr lang="en-US" dirty="0" err="1"/>
              <a:t>encontrar</a:t>
            </a:r>
            <a:r>
              <a:rPr lang="en-US" dirty="0"/>
              <a:t> um </a:t>
            </a:r>
            <a:r>
              <a:rPr lang="en-US" dirty="0" err="1"/>
              <a:t>padrão</a:t>
            </a:r>
            <a:r>
              <a:rPr lang="en-US" dirty="0"/>
              <a:t> </a:t>
            </a:r>
            <a:r>
              <a:rPr lang="en-US" dirty="0" err="1"/>
              <a:t>nesse</a:t>
            </a:r>
            <a:r>
              <a:rPr lang="en-US" dirty="0"/>
              <a:t> conjunto e </a:t>
            </a:r>
            <a:r>
              <a:rPr lang="en-US" dirty="0" err="1"/>
              <a:t>separá</a:t>
            </a:r>
            <a:r>
              <a:rPr lang="en-US" dirty="0"/>
              <a:t>-lo?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>
                    <a:alpha val="50000"/>
                  </a:srgbClr>
                </a:solidFill>
                <a:latin typeface="Arial"/>
              </a:rPr>
              <a:t>Copyright © 2018 Accenture. All rights reserved.</a:t>
            </a:r>
            <a:endParaRPr lang="en-US" dirty="0">
              <a:solidFill>
                <a:srgbClr val="000000">
                  <a:alpha val="50000"/>
                </a:srgb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fld id="{90CBDC3A-D49F-4631-A8C7-55D59B33E5FA}" type="slidenum">
              <a:rPr lang="en-US">
                <a:solidFill>
                  <a:srgbClr val="000000">
                    <a:alpha val="50000"/>
                  </a:srgbClr>
                </a:solidFill>
                <a:latin typeface="Arial"/>
              </a:rPr>
              <a:pPr defTabSz="914217"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dirty="0">
              <a:solidFill>
                <a:srgbClr val="000000">
                  <a:alpha val="50000"/>
                </a:srgbClr>
              </a:solidFill>
              <a:latin typeface="Arial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59313" y="1811711"/>
            <a:ext cx="9510095" cy="0"/>
          </a:xfrm>
          <a:prstGeom prst="straightConnector1">
            <a:avLst/>
          </a:prstGeom>
          <a:ln w="22225">
            <a:gradFill flip="none" rotWithShape="1">
              <a:gsLst>
                <a:gs pos="100000">
                  <a:schemeClr val="tx2"/>
                </a:gs>
                <a:gs pos="0">
                  <a:srgbClr val="FFEA00"/>
                </a:gs>
              </a:gsLst>
              <a:lin ang="0" scaled="1"/>
              <a:tileRect/>
            </a:gradFill>
            <a:prstDash val="solid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BCAE49C-CE50-4AD4-A90A-F9C1F11B7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664752"/>
              </p:ext>
            </p:extLst>
          </p:nvPr>
        </p:nvGraphicFramePr>
        <p:xfrm>
          <a:off x="1955316" y="2894030"/>
          <a:ext cx="2686257" cy="22860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95419">
                  <a:extLst>
                    <a:ext uri="{9D8B030D-6E8A-4147-A177-3AD203B41FA5}">
                      <a16:colId xmlns:a16="http://schemas.microsoft.com/office/drawing/2014/main" val="146417161"/>
                    </a:ext>
                  </a:extLst>
                </a:gridCol>
                <a:gridCol w="895419">
                  <a:extLst>
                    <a:ext uri="{9D8B030D-6E8A-4147-A177-3AD203B41FA5}">
                      <a16:colId xmlns:a16="http://schemas.microsoft.com/office/drawing/2014/main" val="2265442679"/>
                    </a:ext>
                  </a:extLst>
                </a:gridCol>
                <a:gridCol w="895419">
                  <a:extLst>
                    <a:ext uri="{9D8B030D-6E8A-4147-A177-3AD203B41FA5}">
                      <a16:colId xmlns:a16="http://schemas.microsoft.com/office/drawing/2014/main" val="2893453256"/>
                    </a:ext>
                  </a:extLst>
                </a:gridCol>
              </a:tblGrid>
              <a:tr h="457197">
                <a:tc>
                  <a:txBody>
                    <a:bodyPr/>
                    <a:lstStyle/>
                    <a:p>
                      <a:r>
                        <a:rPr lang="pt-BR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740998"/>
                  </a:ext>
                </a:extLst>
              </a:tr>
              <a:tr h="457197"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138026"/>
                  </a:ext>
                </a:extLst>
              </a:tr>
              <a:tr h="457197"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892842"/>
                  </a:ext>
                </a:extLst>
              </a:tr>
              <a:tr h="457197"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172174"/>
                  </a:ext>
                </a:extLst>
              </a:tr>
              <a:tr h="457197"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621013"/>
                  </a:ext>
                </a:extLst>
              </a:tr>
            </a:tbl>
          </a:graphicData>
        </a:graphic>
      </p:graphicFrame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3B655227-AD74-4B77-8833-2AC2523DD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rcRect l="47645"/>
          <a:stretch>
            <a:fillRect/>
          </a:stretch>
        </p:blipFill>
        <p:spPr>
          <a:xfrm>
            <a:off x="7276274" y="2722580"/>
            <a:ext cx="2593134" cy="26289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07F4AAA-B935-49E8-9394-58D4AA5CC0A4}"/>
              </a:ext>
            </a:extLst>
          </p:cNvPr>
          <p:cNvSpPr/>
          <p:nvPr/>
        </p:nvSpPr>
        <p:spPr>
          <a:xfrm>
            <a:off x="5603977" y="3794714"/>
            <a:ext cx="978408" cy="484632"/>
          </a:xfrm>
          <a:prstGeom prst="rightArrow">
            <a:avLst/>
          </a:prstGeom>
          <a:noFill/>
          <a:ln w="19050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992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MNIST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>
                    <a:alpha val="50000"/>
                  </a:srgbClr>
                </a:solidFill>
                <a:latin typeface="Arial"/>
              </a:rPr>
              <a:t>Copyright © 2018 Accenture. All rights reserved.</a:t>
            </a:r>
            <a:endParaRPr lang="en-US" dirty="0">
              <a:solidFill>
                <a:srgbClr val="000000">
                  <a:alpha val="50000"/>
                </a:srgb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fld id="{90CBDC3A-D49F-4631-A8C7-55D59B33E5FA}" type="slidenum">
              <a:rPr lang="en-US">
                <a:solidFill>
                  <a:srgbClr val="000000">
                    <a:alpha val="50000"/>
                  </a:srgbClr>
                </a:solidFill>
                <a:latin typeface="Arial"/>
              </a:rPr>
              <a:pPr defTabSz="914217"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 dirty="0">
              <a:solidFill>
                <a:srgbClr val="000000">
                  <a:alpha val="50000"/>
                </a:srgbClr>
              </a:solidFill>
              <a:latin typeface="Arial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59313" y="1811711"/>
            <a:ext cx="9510095" cy="0"/>
          </a:xfrm>
          <a:prstGeom prst="straightConnector1">
            <a:avLst/>
          </a:prstGeom>
          <a:ln w="22225">
            <a:gradFill flip="none" rotWithShape="1">
              <a:gsLst>
                <a:gs pos="100000">
                  <a:schemeClr val="tx2"/>
                </a:gs>
                <a:gs pos="0">
                  <a:srgbClr val="FFEA00"/>
                </a:gs>
              </a:gsLst>
              <a:lin ang="0" scaled="1"/>
              <a:tileRect/>
            </a:gradFill>
            <a:prstDash val="solid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7D065A6-321C-424A-852D-622A3FFDE11B}"/>
              </a:ext>
            </a:extLst>
          </p:cNvPr>
          <p:cNvSpPr txBox="1"/>
          <p:nvPr/>
        </p:nvSpPr>
        <p:spPr>
          <a:xfrm>
            <a:off x="355741" y="2491094"/>
            <a:ext cx="95100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Como primeiro exemplo, vamos classificar dígitos escritos a mão. Utilizaremos a base de dados MNIST.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535032-B28A-4528-BA51-43EE254B1B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4BBE7690-B908-4324-BA79-A0B82BB59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58866" y="3659021"/>
            <a:ext cx="4868629" cy="272827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71809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MNIST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>
                    <a:alpha val="50000"/>
                  </a:srgbClr>
                </a:solidFill>
                <a:latin typeface="Arial"/>
              </a:rPr>
              <a:t>Copyright © 2018 Accenture. All rights reserved.</a:t>
            </a:r>
            <a:endParaRPr lang="en-US" dirty="0">
              <a:solidFill>
                <a:srgbClr val="000000">
                  <a:alpha val="50000"/>
                </a:srgb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fld id="{90CBDC3A-D49F-4631-A8C7-55D59B33E5FA}" type="slidenum">
              <a:rPr lang="en-US">
                <a:solidFill>
                  <a:srgbClr val="000000">
                    <a:alpha val="50000"/>
                  </a:srgbClr>
                </a:solidFill>
                <a:latin typeface="Arial"/>
              </a:rPr>
              <a:pPr defTabSz="914217"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 dirty="0">
              <a:solidFill>
                <a:srgbClr val="000000">
                  <a:alpha val="50000"/>
                </a:srgbClr>
              </a:solidFill>
              <a:latin typeface="Arial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59313" y="1811711"/>
            <a:ext cx="9510095" cy="0"/>
          </a:xfrm>
          <a:prstGeom prst="straightConnector1">
            <a:avLst/>
          </a:prstGeom>
          <a:ln w="22225">
            <a:gradFill flip="none" rotWithShape="1">
              <a:gsLst>
                <a:gs pos="100000">
                  <a:schemeClr val="tx2"/>
                </a:gs>
                <a:gs pos="0">
                  <a:srgbClr val="FFEA00"/>
                </a:gs>
              </a:gsLst>
              <a:lin ang="0" scaled="1"/>
              <a:tileRect/>
            </a:gradFill>
            <a:prstDash val="solid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7D065A6-321C-424A-852D-622A3FFDE11B}"/>
              </a:ext>
            </a:extLst>
          </p:cNvPr>
          <p:cNvSpPr txBox="1"/>
          <p:nvPr/>
        </p:nvSpPr>
        <p:spPr>
          <a:xfrm>
            <a:off x="355741" y="2491094"/>
            <a:ext cx="951009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Como primeiro exemplo, vamos classificar dígitos escritos a mão. Utilizaremos a base de dados MNIST.</a:t>
            </a:r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r>
              <a:rPr lang="pt-BR" sz="2000" dirty="0"/>
              <a:t>MNIST contém 60k imagens para treino e 10k para teste.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535032-B28A-4528-BA51-43EE254B1B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4BBE7690-B908-4324-BA79-A0B82BB59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58866" y="3198980"/>
            <a:ext cx="4868629" cy="272827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03047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MNIST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>
                    <a:alpha val="50000"/>
                  </a:srgbClr>
                </a:solidFill>
                <a:latin typeface="Arial"/>
              </a:rPr>
              <a:t>Copyright © 2018 Accenture. All rights reserved.</a:t>
            </a:r>
            <a:endParaRPr lang="en-US" dirty="0">
              <a:solidFill>
                <a:srgbClr val="000000">
                  <a:alpha val="50000"/>
                </a:srgb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fld id="{90CBDC3A-D49F-4631-A8C7-55D59B33E5FA}" type="slidenum">
              <a:rPr lang="en-US">
                <a:solidFill>
                  <a:srgbClr val="000000">
                    <a:alpha val="50000"/>
                  </a:srgbClr>
                </a:solidFill>
                <a:latin typeface="Arial"/>
              </a:rPr>
              <a:pPr defTabSz="914217"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 dirty="0">
              <a:solidFill>
                <a:srgbClr val="000000">
                  <a:alpha val="50000"/>
                </a:srgbClr>
              </a:solidFill>
              <a:latin typeface="Arial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59313" y="1811711"/>
            <a:ext cx="9510095" cy="0"/>
          </a:xfrm>
          <a:prstGeom prst="straightConnector1">
            <a:avLst/>
          </a:prstGeom>
          <a:ln w="22225">
            <a:gradFill flip="none" rotWithShape="1">
              <a:gsLst>
                <a:gs pos="100000">
                  <a:schemeClr val="tx2"/>
                </a:gs>
                <a:gs pos="0">
                  <a:srgbClr val="FFEA00"/>
                </a:gs>
              </a:gsLst>
              <a:lin ang="0" scaled="1"/>
              <a:tileRect/>
            </a:gradFill>
            <a:prstDash val="solid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7D065A6-321C-424A-852D-622A3FFDE11B}"/>
              </a:ext>
            </a:extLst>
          </p:cNvPr>
          <p:cNvSpPr txBox="1"/>
          <p:nvPr/>
        </p:nvSpPr>
        <p:spPr>
          <a:xfrm>
            <a:off x="355741" y="2491094"/>
            <a:ext cx="95100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/>
              <a:t>Uma imagem 28x28 tem 784 pixels, então nós temos 784 características.</a:t>
            </a:r>
          </a:p>
          <a:p>
            <a:pPr algn="just"/>
            <a:endParaRPr lang="pt-BR" sz="2000" dirty="0"/>
          </a:p>
          <a:p>
            <a:pPr algn="just"/>
            <a:r>
              <a:rPr lang="pt-BR" sz="2000" dirty="0"/>
              <a:t>Aqui, usamos uma representação plana da imagem. Convertendo-a de um vetor 2D (matriz) para um vetor 1D.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535032-B28A-4528-BA51-43EE254B1B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49154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MNIST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>
                    <a:alpha val="50000"/>
                  </a:srgbClr>
                </a:solidFill>
                <a:latin typeface="Arial"/>
              </a:rPr>
              <a:t>Copyright © 2018 Accenture. All rights reserved.</a:t>
            </a:r>
            <a:endParaRPr lang="en-US" dirty="0">
              <a:solidFill>
                <a:srgbClr val="000000">
                  <a:alpha val="50000"/>
                </a:srgb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fld id="{90CBDC3A-D49F-4631-A8C7-55D59B33E5FA}" type="slidenum">
              <a:rPr lang="en-US">
                <a:solidFill>
                  <a:srgbClr val="000000">
                    <a:alpha val="50000"/>
                  </a:srgbClr>
                </a:solidFill>
                <a:latin typeface="Arial"/>
              </a:rPr>
              <a:pPr defTabSz="914217"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 dirty="0">
              <a:solidFill>
                <a:srgbClr val="000000">
                  <a:alpha val="50000"/>
                </a:srgbClr>
              </a:solidFill>
              <a:latin typeface="Arial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59313" y="1811711"/>
            <a:ext cx="9510095" cy="0"/>
          </a:xfrm>
          <a:prstGeom prst="straightConnector1">
            <a:avLst/>
          </a:prstGeom>
          <a:ln w="22225">
            <a:gradFill flip="none" rotWithShape="1">
              <a:gsLst>
                <a:gs pos="100000">
                  <a:schemeClr val="tx2"/>
                </a:gs>
                <a:gs pos="0">
                  <a:srgbClr val="FFEA00"/>
                </a:gs>
              </a:gsLst>
              <a:lin ang="0" scaled="1"/>
              <a:tileRect/>
            </a:gradFill>
            <a:prstDash val="solid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7D065A6-321C-424A-852D-622A3FFDE11B}"/>
              </a:ext>
            </a:extLst>
          </p:cNvPr>
          <p:cNvSpPr txBox="1"/>
          <p:nvPr/>
        </p:nvSpPr>
        <p:spPr>
          <a:xfrm>
            <a:off x="355741" y="2491094"/>
            <a:ext cx="95100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/>
              <a:t>Vamos olhar para o classificador como uma ferramenta que agrupa as evidencias de que uma imagem pode qualquer tipo de digito.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535032-B28A-4528-BA51-43EE254B1B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A953D44-3956-466B-8332-F760BDD1E708}"/>
              </a:ext>
            </a:extLst>
          </p:cNvPr>
          <p:cNvSpPr/>
          <p:nvPr/>
        </p:nvSpPr>
        <p:spPr>
          <a:xfrm>
            <a:off x="2361794" y="4653182"/>
            <a:ext cx="496957" cy="496957"/>
          </a:xfrm>
          <a:prstGeom prst="ellipse">
            <a:avLst/>
          </a:prstGeom>
          <a:solidFill>
            <a:srgbClr val="FFC000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dirty="0"/>
              <a:t>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7A1386-7B36-408B-A2C5-597C88AD38C5}"/>
              </a:ext>
            </a:extLst>
          </p:cNvPr>
          <p:cNvSpPr/>
          <p:nvPr/>
        </p:nvSpPr>
        <p:spPr>
          <a:xfrm>
            <a:off x="3140359" y="4653181"/>
            <a:ext cx="496957" cy="496957"/>
          </a:xfrm>
          <a:prstGeom prst="ellipse">
            <a:avLst/>
          </a:prstGeom>
          <a:solidFill>
            <a:srgbClr val="FFC000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E272C8-5390-49EC-BD7C-AFB42A60954D}"/>
              </a:ext>
            </a:extLst>
          </p:cNvPr>
          <p:cNvSpPr/>
          <p:nvPr/>
        </p:nvSpPr>
        <p:spPr>
          <a:xfrm>
            <a:off x="3918924" y="4653180"/>
            <a:ext cx="496957" cy="496957"/>
          </a:xfrm>
          <a:prstGeom prst="ellipse">
            <a:avLst/>
          </a:prstGeom>
          <a:solidFill>
            <a:srgbClr val="FFC000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B532C43-A1C6-4012-B924-6D068810A168}"/>
              </a:ext>
            </a:extLst>
          </p:cNvPr>
          <p:cNvSpPr/>
          <p:nvPr/>
        </p:nvSpPr>
        <p:spPr>
          <a:xfrm>
            <a:off x="4697489" y="4653179"/>
            <a:ext cx="496957" cy="496957"/>
          </a:xfrm>
          <a:prstGeom prst="ellipse">
            <a:avLst/>
          </a:prstGeom>
          <a:solidFill>
            <a:srgbClr val="FFC000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1A4330-ADD6-4B8E-A35E-11BC46000594}"/>
              </a:ext>
            </a:extLst>
          </p:cNvPr>
          <p:cNvSpPr/>
          <p:nvPr/>
        </p:nvSpPr>
        <p:spPr>
          <a:xfrm>
            <a:off x="5476054" y="4653178"/>
            <a:ext cx="496957" cy="496957"/>
          </a:xfrm>
          <a:prstGeom prst="ellipse">
            <a:avLst/>
          </a:prstGeom>
          <a:solidFill>
            <a:srgbClr val="FFC000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69B1D32-76C3-47AB-BD91-72DEB424D2C8}"/>
              </a:ext>
            </a:extLst>
          </p:cNvPr>
          <p:cNvSpPr/>
          <p:nvPr/>
        </p:nvSpPr>
        <p:spPr>
          <a:xfrm>
            <a:off x="7811749" y="4653176"/>
            <a:ext cx="496957" cy="496957"/>
          </a:xfrm>
          <a:prstGeom prst="ellipse">
            <a:avLst/>
          </a:prstGeom>
          <a:solidFill>
            <a:srgbClr val="FFC000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dirty="0"/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FF226DB-93E8-4CCD-898C-9A580459C4D4}"/>
              </a:ext>
            </a:extLst>
          </p:cNvPr>
          <p:cNvSpPr/>
          <p:nvPr/>
        </p:nvSpPr>
        <p:spPr>
          <a:xfrm>
            <a:off x="6254619" y="4653177"/>
            <a:ext cx="496957" cy="496957"/>
          </a:xfrm>
          <a:prstGeom prst="ellipse">
            <a:avLst/>
          </a:prstGeom>
          <a:solidFill>
            <a:srgbClr val="FFC000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2BD38F9-A0F4-4250-AD01-126E7005C0DA}"/>
              </a:ext>
            </a:extLst>
          </p:cNvPr>
          <p:cNvSpPr/>
          <p:nvPr/>
        </p:nvSpPr>
        <p:spPr>
          <a:xfrm>
            <a:off x="7033184" y="4653177"/>
            <a:ext cx="496957" cy="496957"/>
          </a:xfrm>
          <a:prstGeom prst="ellipse">
            <a:avLst/>
          </a:prstGeom>
          <a:solidFill>
            <a:srgbClr val="FFC000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dirty="0"/>
              <a:t>6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32FE843-5547-4ECB-88B8-240C318CFE72}"/>
              </a:ext>
            </a:extLst>
          </p:cNvPr>
          <p:cNvSpPr/>
          <p:nvPr/>
        </p:nvSpPr>
        <p:spPr>
          <a:xfrm>
            <a:off x="8590314" y="4653175"/>
            <a:ext cx="496957" cy="496957"/>
          </a:xfrm>
          <a:prstGeom prst="ellipse">
            <a:avLst/>
          </a:prstGeom>
          <a:solidFill>
            <a:srgbClr val="FFC000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dirty="0"/>
              <a:t>8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3DE7A53-19E4-45CB-8B5A-A8B282C88553}"/>
              </a:ext>
            </a:extLst>
          </p:cNvPr>
          <p:cNvSpPr/>
          <p:nvPr/>
        </p:nvSpPr>
        <p:spPr>
          <a:xfrm>
            <a:off x="9368879" y="4653174"/>
            <a:ext cx="496957" cy="496957"/>
          </a:xfrm>
          <a:prstGeom prst="ellipse">
            <a:avLst/>
          </a:prstGeom>
          <a:solidFill>
            <a:srgbClr val="FFC000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837729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MNIST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>
                    <a:alpha val="50000"/>
                  </a:srgbClr>
                </a:solidFill>
                <a:latin typeface="Arial"/>
              </a:rPr>
              <a:t>Copyright © 2018 Accenture. All rights reserved.</a:t>
            </a:r>
            <a:endParaRPr lang="en-US" dirty="0">
              <a:solidFill>
                <a:srgbClr val="000000">
                  <a:alpha val="50000"/>
                </a:srgb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fld id="{90CBDC3A-D49F-4631-A8C7-55D59B33E5FA}" type="slidenum">
              <a:rPr lang="en-US">
                <a:solidFill>
                  <a:srgbClr val="000000">
                    <a:alpha val="50000"/>
                  </a:srgbClr>
                </a:solidFill>
                <a:latin typeface="Arial"/>
              </a:rPr>
              <a:pPr defTabSz="914217"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 dirty="0">
              <a:solidFill>
                <a:srgbClr val="000000">
                  <a:alpha val="50000"/>
                </a:srgbClr>
              </a:solidFill>
              <a:latin typeface="Arial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59313" y="1811711"/>
            <a:ext cx="9510095" cy="0"/>
          </a:xfrm>
          <a:prstGeom prst="straightConnector1">
            <a:avLst/>
          </a:prstGeom>
          <a:ln w="22225">
            <a:gradFill flip="none" rotWithShape="1">
              <a:gsLst>
                <a:gs pos="100000">
                  <a:schemeClr val="tx2"/>
                </a:gs>
                <a:gs pos="0">
                  <a:srgbClr val="FFEA00"/>
                </a:gs>
              </a:gsLst>
              <a:lin ang="0" scaled="1"/>
              <a:tileRect/>
            </a:gradFill>
            <a:prstDash val="solid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535032-B28A-4528-BA51-43EE254B1B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A953D44-3956-466B-8332-F760BDD1E708}"/>
              </a:ext>
            </a:extLst>
          </p:cNvPr>
          <p:cNvSpPr/>
          <p:nvPr/>
        </p:nvSpPr>
        <p:spPr>
          <a:xfrm>
            <a:off x="2361794" y="5329046"/>
            <a:ext cx="496957" cy="496957"/>
          </a:xfrm>
          <a:prstGeom prst="ellipse">
            <a:avLst/>
          </a:prstGeom>
          <a:solidFill>
            <a:srgbClr val="FFC000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dirty="0"/>
              <a:t>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7A1386-7B36-408B-A2C5-597C88AD38C5}"/>
              </a:ext>
            </a:extLst>
          </p:cNvPr>
          <p:cNvSpPr/>
          <p:nvPr/>
        </p:nvSpPr>
        <p:spPr>
          <a:xfrm>
            <a:off x="3140359" y="5329045"/>
            <a:ext cx="496957" cy="496957"/>
          </a:xfrm>
          <a:prstGeom prst="ellipse">
            <a:avLst/>
          </a:prstGeom>
          <a:solidFill>
            <a:srgbClr val="FFC000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E272C8-5390-49EC-BD7C-AFB42A60954D}"/>
              </a:ext>
            </a:extLst>
          </p:cNvPr>
          <p:cNvSpPr/>
          <p:nvPr/>
        </p:nvSpPr>
        <p:spPr>
          <a:xfrm>
            <a:off x="3918924" y="5329044"/>
            <a:ext cx="496957" cy="496957"/>
          </a:xfrm>
          <a:prstGeom prst="ellipse">
            <a:avLst/>
          </a:prstGeom>
          <a:solidFill>
            <a:srgbClr val="FFC000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B532C43-A1C6-4012-B924-6D068810A168}"/>
              </a:ext>
            </a:extLst>
          </p:cNvPr>
          <p:cNvSpPr/>
          <p:nvPr/>
        </p:nvSpPr>
        <p:spPr>
          <a:xfrm>
            <a:off x="4697489" y="5329043"/>
            <a:ext cx="496957" cy="496957"/>
          </a:xfrm>
          <a:prstGeom prst="ellipse">
            <a:avLst/>
          </a:prstGeom>
          <a:solidFill>
            <a:srgbClr val="FFC000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1A4330-ADD6-4B8E-A35E-11BC46000594}"/>
              </a:ext>
            </a:extLst>
          </p:cNvPr>
          <p:cNvSpPr/>
          <p:nvPr/>
        </p:nvSpPr>
        <p:spPr>
          <a:xfrm>
            <a:off x="5476054" y="5329042"/>
            <a:ext cx="496957" cy="496957"/>
          </a:xfrm>
          <a:prstGeom prst="ellipse">
            <a:avLst/>
          </a:prstGeom>
          <a:solidFill>
            <a:srgbClr val="FFC000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69B1D32-76C3-47AB-BD91-72DEB424D2C8}"/>
              </a:ext>
            </a:extLst>
          </p:cNvPr>
          <p:cNvSpPr/>
          <p:nvPr/>
        </p:nvSpPr>
        <p:spPr>
          <a:xfrm>
            <a:off x="7811749" y="5329040"/>
            <a:ext cx="496957" cy="496957"/>
          </a:xfrm>
          <a:prstGeom prst="ellipse">
            <a:avLst/>
          </a:prstGeom>
          <a:solidFill>
            <a:srgbClr val="FFC000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dirty="0"/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FF226DB-93E8-4CCD-898C-9A580459C4D4}"/>
              </a:ext>
            </a:extLst>
          </p:cNvPr>
          <p:cNvSpPr/>
          <p:nvPr/>
        </p:nvSpPr>
        <p:spPr>
          <a:xfrm>
            <a:off x="6254619" y="5329041"/>
            <a:ext cx="496957" cy="496957"/>
          </a:xfrm>
          <a:prstGeom prst="ellipse">
            <a:avLst/>
          </a:prstGeom>
          <a:solidFill>
            <a:srgbClr val="FFC000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2BD38F9-A0F4-4250-AD01-126E7005C0DA}"/>
              </a:ext>
            </a:extLst>
          </p:cNvPr>
          <p:cNvSpPr/>
          <p:nvPr/>
        </p:nvSpPr>
        <p:spPr>
          <a:xfrm>
            <a:off x="7033184" y="5329041"/>
            <a:ext cx="496957" cy="496957"/>
          </a:xfrm>
          <a:prstGeom prst="ellipse">
            <a:avLst/>
          </a:prstGeom>
          <a:solidFill>
            <a:srgbClr val="FFC000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dirty="0"/>
              <a:t>6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32FE843-5547-4ECB-88B8-240C318CFE72}"/>
              </a:ext>
            </a:extLst>
          </p:cNvPr>
          <p:cNvSpPr/>
          <p:nvPr/>
        </p:nvSpPr>
        <p:spPr>
          <a:xfrm>
            <a:off x="8590314" y="5329039"/>
            <a:ext cx="496957" cy="496957"/>
          </a:xfrm>
          <a:prstGeom prst="ellipse">
            <a:avLst/>
          </a:prstGeom>
          <a:solidFill>
            <a:srgbClr val="FFC000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dirty="0"/>
              <a:t>8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3DE7A53-19E4-45CB-8B5A-A8B282C88553}"/>
              </a:ext>
            </a:extLst>
          </p:cNvPr>
          <p:cNvSpPr/>
          <p:nvPr/>
        </p:nvSpPr>
        <p:spPr>
          <a:xfrm>
            <a:off x="9368879" y="5329038"/>
            <a:ext cx="496957" cy="496957"/>
          </a:xfrm>
          <a:prstGeom prst="ellipse">
            <a:avLst/>
          </a:prstGeom>
          <a:solidFill>
            <a:srgbClr val="FFC000"/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dirty="0"/>
              <a:t>9</a:t>
            </a:r>
          </a:p>
        </p:txBody>
      </p:sp>
      <p:pic>
        <p:nvPicPr>
          <p:cNvPr id="18" name="Screen Shot 2016-09-21 at 22.36.59.png" descr="Screen Shot 2016-09-21 at 22.36.59.png">
            <a:extLst>
              <a:ext uri="{FF2B5EF4-FFF2-40B4-BE49-F238E27FC236}">
                <a16:creationId xmlns:a16="http://schemas.microsoft.com/office/drawing/2014/main" id="{E5B81A48-B091-4372-A88A-B062AD29D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10272" y="2028604"/>
            <a:ext cx="7037383" cy="28838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89296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MNIST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>
                    <a:alpha val="50000"/>
                  </a:srgbClr>
                </a:solidFill>
                <a:latin typeface="Arial"/>
              </a:rPr>
              <a:t>Copyright © 2018 Accenture. All rights reserved.</a:t>
            </a:r>
            <a:endParaRPr lang="en-US" dirty="0">
              <a:solidFill>
                <a:srgbClr val="000000">
                  <a:alpha val="50000"/>
                </a:srgb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fld id="{90CBDC3A-D49F-4631-A8C7-55D59B33E5FA}" type="slidenum">
              <a:rPr lang="en-US">
                <a:solidFill>
                  <a:srgbClr val="000000">
                    <a:alpha val="50000"/>
                  </a:srgbClr>
                </a:solidFill>
                <a:latin typeface="Arial"/>
              </a:rPr>
              <a:pPr defTabSz="914217"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 dirty="0">
              <a:solidFill>
                <a:srgbClr val="000000">
                  <a:alpha val="50000"/>
                </a:srgbClr>
              </a:solidFill>
              <a:latin typeface="Arial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59313" y="1811711"/>
            <a:ext cx="9510095" cy="0"/>
          </a:xfrm>
          <a:prstGeom prst="straightConnector1">
            <a:avLst/>
          </a:prstGeom>
          <a:ln w="22225">
            <a:gradFill flip="none" rotWithShape="1">
              <a:gsLst>
                <a:gs pos="100000">
                  <a:schemeClr val="tx2"/>
                </a:gs>
                <a:gs pos="0">
                  <a:srgbClr val="FFEA00"/>
                </a:gs>
              </a:gsLst>
              <a:lin ang="0" scaled="1"/>
              <a:tileRect/>
            </a:gradFill>
            <a:prstDash val="solid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535032-B28A-4528-BA51-43EE254B1B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1A1C37-36EE-4730-B3F3-1643430DE6FD}"/>
              </a:ext>
            </a:extLst>
          </p:cNvPr>
          <p:cNvSpPr/>
          <p:nvPr/>
        </p:nvSpPr>
        <p:spPr>
          <a:xfrm>
            <a:off x="355741" y="2261009"/>
            <a:ext cx="95100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Os nós de entrada e saída estão completamente conectados e cada aresta tem um peso.</a:t>
            </a:r>
          </a:p>
        </p:txBody>
      </p:sp>
      <p:pic>
        <p:nvPicPr>
          <p:cNvPr id="20" name="Screen Shot 2016-09-21 at 22.41.06.png" descr="Screen Shot 2016-09-21 at 22.41.06.png">
            <a:extLst>
              <a:ext uri="{FF2B5EF4-FFF2-40B4-BE49-F238E27FC236}">
                <a16:creationId xmlns:a16="http://schemas.microsoft.com/office/drawing/2014/main" id="{0B4104C8-A093-4C98-8ADB-71522B943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97432" y="2917675"/>
            <a:ext cx="6797136" cy="331034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53610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MNIST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>
                    <a:alpha val="50000"/>
                  </a:srgbClr>
                </a:solidFill>
                <a:latin typeface="Arial"/>
              </a:rPr>
              <a:t>Copyright © 2018 Accenture. All rights reserved.</a:t>
            </a:r>
            <a:endParaRPr lang="en-US" dirty="0">
              <a:solidFill>
                <a:srgbClr val="000000">
                  <a:alpha val="50000"/>
                </a:srgb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fld id="{90CBDC3A-D49F-4631-A8C7-55D59B33E5FA}" type="slidenum">
              <a:rPr lang="en-US">
                <a:solidFill>
                  <a:srgbClr val="000000">
                    <a:alpha val="50000"/>
                  </a:srgbClr>
                </a:solidFill>
                <a:latin typeface="Arial"/>
              </a:rPr>
              <a:pPr defTabSz="914217"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 dirty="0">
              <a:solidFill>
                <a:srgbClr val="000000">
                  <a:alpha val="50000"/>
                </a:srgbClr>
              </a:solidFill>
              <a:latin typeface="Arial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59313" y="1811711"/>
            <a:ext cx="9510095" cy="0"/>
          </a:xfrm>
          <a:prstGeom prst="straightConnector1">
            <a:avLst/>
          </a:prstGeom>
          <a:ln w="22225">
            <a:gradFill flip="none" rotWithShape="1">
              <a:gsLst>
                <a:gs pos="100000">
                  <a:schemeClr val="tx2"/>
                </a:gs>
                <a:gs pos="0">
                  <a:srgbClr val="FFEA00"/>
                </a:gs>
              </a:gsLst>
              <a:lin ang="0" scaled="1"/>
              <a:tileRect/>
            </a:gradFill>
            <a:prstDash val="solid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535032-B28A-4528-BA51-43EE254B1B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1A1C37-36EE-4730-B3F3-1643430DE6FD}"/>
              </a:ext>
            </a:extLst>
          </p:cNvPr>
          <p:cNvSpPr/>
          <p:nvPr/>
        </p:nvSpPr>
        <p:spPr>
          <a:xfrm>
            <a:off x="355741" y="2261009"/>
            <a:ext cx="95100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Primeiro cada pixel vai através de seu nó de entrada.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Depois ele é multiplicado pelo peso da aresta.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Por último, os nós de saída juntam os valores para classificar aquela imagem como cada tipo de digito. </a:t>
            </a:r>
          </a:p>
        </p:txBody>
      </p:sp>
      <p:pic>
        <p:nvPicPr>
          <p:cNvPr id="9" name="Screen Shot 2016-09-21 at 22.43.48.png" descr="Screen Shot 2016-09-21 at 22.43.48.png">
            <a:extLst>
              <a:ext uri="{FF2B5EF4-FFF2-40B4-BE49-F238E27FC236}">
                <a16:creationId xmlns:a16="http://schemas.microsoft.com/office/drawing/2014/main" id="{CC8861B9-0DA2-4E4A-85CC-98D0BF42E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56705" y="3637066"/>
            <a:ext cx="5078589" cy="260637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7223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MNIST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>
                    <a:alpha val="50000"/>
                  </a:srgbClr>
                </a:solidFill>
                <a:latin typeface="Arial"/>
              </a:rPr>
              <a:t>Copyright © 2018 Accenture. All rights reserved.</a:t>
            </a:r>
            <a:endParaRPr lang="en-US" dirty="0">
              <a:solidFill>
                <a:srgbClr val="000000">
                  <a:alpha val="50000"/>
                </a:srgb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fld id="{90CBDC3A-D49F-4631-A8C7-55D59B33E5FA}" type="slidenum">
              <a:rPr lang="en-US">
                <a:solidFill>
                  <a:srgbClr val="000000">
                    <a:alpha val="50000"/>
                  </a:srgbClr>
                </a:solidFill>
                <a:latin typeface="Arial"/>
              </a:rPr>
              <a:pPr defTabSz="914217"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 dirty="0">
              <a:solidFill>
                <a:srgbClr val="000000">
                  <a:alpha val="50000"/>
                </a:srgbClr>
              </a:solidFill>
              <a:latin typeface="Arial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59313" y="1811711"/>
            <a:ext cx="9510095" cy="0"/>
          </a:xfrm>
          <a:prstGeom prst="straightConnector1">
            <a:avLst/>
          </a:prstGeom>
          <a:ln w="22225">
            <a:gradFill flip="none" rotWithShape="1">
              <a:gsLst>
                <a:gs pos="100000">
                  <a:schemeClr val="tx2"/>
                </a:gs>
                <a:gs pos="0">
                  <a:srgbClr val="FFEA00"/>
                </a:gs>
              </a:gsLst>
              <a:lin ang="0" scaled="1"/>
              <a:tileRect/>
            </a:gradFill>
            <a:prstDash val="solid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535032-B28A-4528-BA51-43EE254B1B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1A1C37-36EE-4730-B3F3-1643430DE6FD}"/>
              </a:ext>
            </a:extLst>
          </p:cNvPr>
          <p:cNvSpPr/>
          <p:nvPr/>
        </p:nvSpPr>
        <p:spPr>
          <a:xfrm>
            <a:off x="355741" y="2261009"/>
            <a:ext cx="95100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Para melhorar os resultados, vamos utilizar Deep Learning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Basicamente, vamos fazer multicamadas de modelos distintos de redes neurais.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Utilizaremos modelos convolucionais e modelos completamente conectados (densos).</a:t>
            </a:r>
          </a:p>
        </p:txBody>
      </p:sp>
    </p:spTree>
    <p:extLst>
      <p:ext uri="{BB962C8B-B14F-4D97-AF65-F5344CB8AC3E}">
        <p14:creationId xmlns:p14="http://schemas.microsoft.com/office/powerpoint/2010/main" val="3636278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Convolução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>
                    <a:alpha val="50000"/>
                  </a:srgbClr>
                </a:solidFill>
                <a:latin typeface="Arial"/>
              </a:rPr>
              <a:t>Copyright © 2018 Accenture. All rights reserved.</a:t>
            </a:r>
            <a:endParaRPr lang="en-US" dirty="0">
              <a:solidFill>
                <a:srgbClr val="000000">
                  <a:alpha val="50000"/>
                </a:srgb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fld id="{90CBDC3A-D49F-4631-A8C7-55D59B33E5FA}" type="slidenum">
              <a:rPr lang="en-US">
                <a:solidFill>
                  <a:srgbClr val="000000">
                    <a:alpha val="50000"/>
                  </a:srgbClr>
                </a:solidFill>
                <a:latin typeface="Arial"/>
              </a:rPr>
              <a:pPr defTabSz="914217"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 dirty="0">
              <a:solidFill>
                <a:srgbClr val="000000">
                  <a:alpha val="50000"/>
                </a:srgbClr>
              </a:solidFill>
              <a:latin typeface="Arial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59313" y="1811711"/>
            <a:ext cx="9510095" cy="0"/>
          </a:xfrm>
          <a:prstGeom prst="straightConnector1">
            <a:avLst/>
          </a:prstGeom>
          <a:ln w="22225">
            <a:gradFill flip="none" rotWithShape="1">
              <a:gsLst>
                <a:gs pos="100000">
                  <a:schemeClr val="tx2"/>
                </a:gs>
                <a:gs pos="0">
                  <a:srgbClr val="FFEA00"/>
                </a:gs>
              </a:gsLst>
              <a:lin ang="0" scaled="1"/>
              <a:tileRect/>
            </a:gradFill>
            <a:prstDash val="solid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535032-B28A-4528-BA51-43EE254B1B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183131-3A43-4297-AE52-CF0FEB280E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81" y="2455880"/>
            <a:ext cx="88392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6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introdução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 </a:t>
            </a:r>
            <a:r>
              <a:rPr lang="en-US" dirty="0" err="1"/>
              <a:t>neste</a:t>
            </a:r>
            <a:r>
              <a:rPr lang="en-US" dirty="0"/>
              <a:t>?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>
                    <a:alpha val="50000"/>
                  </a:srgbClr>
                </a:solidFill>
                <a:latin typeface="Arial"/>
              </a:rPr>
              <a:t>Copyright © 2018 Accenture. All rights reserved.</a:t>
            </a:r>
            <a:endParaRPr lang="en-US" dirty="0">
              <a:solidFill>
                <a:srgbClr val="000000">
                  <a:alpha val="50000"/>
                </a:srgb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fld id="{90CBDC3A-D49F-4631-A8C7-55D59B33E5FA}" type="slidenum">
              <a:rPr lang="en-US">
                <a:solidFill>
                  <a:srgbClr val="000000">
                    <a:alpha val="50000"/>
                  </a:srgbClr>
                </a:solidFill>
                <a:latin typeface="Arial"/>
              </a:rPr>
              <a:pPr defTabSz="914217"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dirty="0">
              <a:solidFill>
                <a:srgbClr val="000000">
                  <a:alpha val="50000"/>
                </a:srgbClr>
              </a:solidFill>
              <a:latin typeface="Arial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59313" y="1811711"/>
            <a:ext cx="9510095" cy="0"/>
          </a:xfrm>
          <a:prstGeom prst="straightConnector1">
            <a:avLst/>
          </a:prstGeom>
          <a:ln w="22225">
            <a:gradFill flip="none" rotWithShape="1">
              <a:gsLst>
                <a:gs pos="100000">
                  <a:schemeClr val="tx2"/>
                </a:gs>
                <a:gs pos="0">
                  <a:srgbClr val="FFEA00"/>
                </a:gs>
              </a:gsLst>
              <a:lin ang="0" scaled="1"/>
              <a:tileRect/>
            </a:gradFill>
            <a:prstDash val="solid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BCAE49C-CE50-4AD4-A90A-F9C1F11B7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456869"/>
              </p:ext>
            </p:extLst>
          </p:nvPr>
        </p:nvGraphicFramePr>
        <p:xfrm>
          <a:off x="1955316" y="2894030"/>
          <a:ext cx="2686257" cy="22860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95419">
                  <a:extLst>
                    <a:ext uri="{9D8B030D-6E8A-4147-A177-3AD203B41FA5}">
                      <a16:colId xmlns:a16="http://schemas.microsoft.com/office/drawing/2014/main" val="146417161"/>
                    </a:ext>
                  </a:extLst>
                </a:gridCol>
                <a:gridCol w="895419">
                  <a:extLst>
                    <a:ext uri="{9D8B030D-6E8A-4147-A177-3AD203B41FA5}">
                      <a16:colId xmlns:a16="http://schemas.microsoft.com/office/drawing/2014/main" val="2265442679"/>
                    </a:ext>
                  </a:extLst>
                </a:gridCol>
                <a:gridCol w="895419">
                  <a:extLst>
                    <a:ext uri="{9D8B030D-6E8A-4147-A177-3AD203B41FA5}">
                      <a16:colId xmlns:a16="http://schemas.microsoft.com/office/drawing/2014/main" val="2893453256"/>
                    </a:ext>
                  </a:extLst>
                </a:gridCol>
              </a:tblGrid>
              <a:tr h="457197">
                <a:tc>
                  <a:txBody>
                    <a:bodyPr/>
                    <a:lstStyle/>
                    <a:p>
                      <a:r>
                        <a:rPr lang="pt-BR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740998"/>
                  </a:ext>
                </a:extLst>
              </a:tr>
              <a:tr h="457197"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138026"/>
                  </a:ext>
                </a:extLst>
              </a:tr>
              <a:tr h="457197"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892842"/>
                  </a:ext>
                </a:extLst>
              </a:tr>
              <a:tr h="457197"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172174"/>
                  </a:ext>
                </a:extLst>
              </a:tr>
              <a:tr h="457197"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621013"/>
                  </a:ext>
                </a:extLst>
              </a:tr>
            </a:tbl>
          </a:graphicData>
        </a:graphic>
      </p:graphicFrame>
      <p:sp>
        <p:nvSpPr>
          <p:cNvPr id="7" name="Arrow: Right 6">
            <a:extLst>
              <a:ext uri="{FF2B5EF4-FFF2-40B4-BE49-F238E27FC236}">
                <a16:creationId xmlns:a16="http://schemas.microsoft.com/office/drawing/2014/main" id="{F07F4AAA-B935-49E8-9394-58D4AA5CC0A4}"/>
              </a:ext>
            </a:extLst>
          </p:cNvPr>
          <p:cNvSpPr/>
          <p:nvPr/>
        </p:nvSpPr>
        <p:spPr>
          <a:xfrm>
            <a:off x="5603977" y="3794714"/>
            <a:ext cx="978408" cy="484632"/>
          </a:xfrm>
          <a:prstGeom prst="rightArrow">
            <a:avLst/>
          </a:prstGeom>
          <a:noFill/>
          <a:ln w="19050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E3D2B19-A563-4125-9CD6-F4D680577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34207" y="2894030"/>
            <a:ext cx="2235201" cy="228600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29108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introdução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 </a:t>
            </a:r>
            <a:r>
              <a:rPr lang="en-US" dirty="0" err="1"/>
              <a:t>neste</a:t>
            </a:r>
            <a:r>
              <a:rPr lang="en-US" dirty="0"/>
              <a:t>?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>
                    <a:alpha val="50000"/>
                  </a:srgbClr>
                </a:solidFill>
                <a:latin typeface="Arial"/>
              </a:rPr>
              <a:t>Copyright © 2018 Accenture. All rights reserved.</a:t>
            </a:r>
            <a:endParaRPr lang="en-US" dirty="0">
              <a:solidFill>
                <a:srgbClr val="000000">
                  <a:alpha val="50000"/>
                </a:srgb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fld id="{90CBDC3A-D49F-4631-A8C7-55D59B33E5FA}" type="slidenum">
              <a:rPr lang="en-US">
                <a:solidFill>
                  <a:srgbClr val="000000">
                    <a:alpha val="50000"/>
                  </a:srgbClr>
                </a:solidFill>
                <a:latin typeface="Arial"/>
              </a:rPr>
              <a:pPr defTabSz="914217"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dirty="0">
              <a:solidFill>
                <a:srgbClr val="000000">
                  <a:alpha val="50000"/>
                </a:srgbClr>
              </a:solidFill>
              <a:latin typeface="Arial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59313" y="1811711"/>
            <a:ext cx="9510095" cy="0"/>
          </a:xfrm>
          <a:prstGeom prst="straightConnector1">
            <a:avLst/>
          </a:prstGeom>
          <a:ln w="22225">
            <a:gradFill flip="none" rotWithShape="1">
              <a:gsLst>
                <a:gs pos="100000">
                  <a:schemeClr val="tx2"/>
                </a:gs>
                <a:gs pos="0">
                  <a:srgbClr val="FFEA00"/>
                </a:gs>
              </a:gsLst>
              <a:lin ang="0" scaled="1"/>
              <a:tileRect/>
            </a:gradFill>
            <a:prstDash val="solid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164671753_ab36d9cbb7_n.jpg" descr="164671753_ab36d9cbb7_n.jpg">
            <a:extLst>
              <a:ext uri="{FF2B5EF4-FFF2-40B4-BE49-F238E27FC236}">
                <a16:creationId xmlns:a16="http://schemas.microsoft.com/office/drawing/2014/main" id="{CF105B02-E677-4B6E-8D89-8A052C394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50234" y="2217179"/>
            <a:ext cx="2424393" cy="172738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0" name="44079668_34dfee3da1_n.jpg" descr="44079668_34dfee3da1_n.jpg">
            <a:extLst>
              <a:ext uri="{FF2B5EF4-FFF2-40B4-BE49-F238E27FC236}">
                <a16:creationId xmlns:a16="http://schemas.microsoft.com/office/drawing/2014/main" id="{6F818DC9-64F3-4010-960F-74B55FD4B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50337" y="4255533"/>
            <a:ext cx="2395342" cy="195370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3" name="164668737_aeab0cb55e_n.jpg" descr="164668737_aeab0cb55e_n.jpg">
            <a:extLst>
              <a:ext uri="{FF2B5EF4-FFF2-40B4-BE49-F238E27FC236}">
                <a16:creationId xmlns:a16="http://schemas.microsoft.com/office/drawing/2014/main" id="{F1EBB831-3EBB-420A-A4D2-D41C67E52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3757" y="2327527"/>
            <a:ext cx="2269300" cy="161687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7" name="141935731_d26d600f4f_m.jpg" descr="141935731_d26d600f4f_m.jpg">
            <a:extLst>
              <a:ext uri="{FF2B5EF4-FFF2-40B4-BE49-F238E27FC236}">
                <a16:creationId xmlns:a16="http://schemas.microsoft.com/office/drawing/2014/main" id="{12299185-8ED7-4337-AF59-E1D3222C5F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010734" y="2420154"/>
            <a:ext cx="2102639" cy="195370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0" name="151861297_55b10a03a6_n.jpg" descr="151861297_55b10a03a6_n.jpg">
            <a:extLst>
              <a:ext uri="{FF2B5EF4-FFF2-40B4-BE49-F238E27FC236}">
                <a16:creationId xmlns:a16="http://schemas.microsoft.com/office/drawing/2014/main" id="{1619F7AC-5297-4A36-A981-948FDFE0E3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98446" y="4530473"/>
            <a:ext cx="2238350" cy="1678762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6458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4 0.00093 L 0.00144 0.00093 C 0.00378 -0.00046 0.00638 -0.00116 0.00873 -0.00324 C 0.01029 -0.00463 0.01133 -0.00741 0.01276 -0.00903 C 0.01654 -0.01319 0.02045 -0.0169 0.02422 -0.0206 C 0.03112 -0.02778 0.02787 -0.025 0.03399 -0.0294 C 0.03477 -0.03079 0.03542 -0.03264 0.03646 -0.0338 C 0.04063 -0.03889 0.04089 -0.03889 0.04454 -0.04097 C 0.04545 -0.0419 0.04623 -0.04282 0.04701 -0.04375 C 0.04818 -0.04537 0.04909 -0.04722 0.05026 -0.04815 C 0.05131 -0.04907 0.05248 -0.04907 0.05352 -0.04954 C 0.05808 -0.05509 0.05378 -0.05046 0.06003 -0.05556 C 0.06172 -0.05671 0.06342 -0.0581 0.06498 -0.05972 C 0.06576 -0.06065 0.06654 -0.06204 0.06745 -0.06273 C 0.06849 -0.06343 0.06954 -0.06366 0.07071 -0.06412 C 0.08151 -0.07384 0.06797 -0.06204 0.07644 -0.06852 C 0.07748 -0.06921 0.07852 -0.0706 0.07969 -0.0713 C 0.08047 -0.07199 0.08125 -0.07222 0.08204 -0.07292 C 0.0849 -0.07454 0.08607 -0.07593 0.08855 -0.07708 C 0.09519 -0.08056 0.08829 -0.07662 0.09753 -0.08009 C 0.09948 -0.08079 0.10131 -0.08241 0.10326 -0.08287 C 0.10678 -0.0838 0.11029 -0.08403 0.11394 -0.08449 C 0.12175 -0.08403 0.12969 -0.08426 0.1375 -0.08287 C 0.13894 -0.08264 0.14024 -0.08079 0.14154 -0.08009 C 0.14297 -0.0794 0.14428 -0.07893 0.14571 -0.0787 C 0.14896 -0.07801 0.15222 -0.07778 0.15547 -0.07708 C 0.15834 -0.07662 0.16316 -0.07523 0.16602 -0.07431 C 0.17058 -0.07153 0.16771 -0.07315 0.175 -0.06991 L 0.17826 -0.06852 C 0.1793 -0.06806 0.18047 -0.06736 0.18151 -0.06713 L 0.18555 -0.06551 C 0.18672 -0.06458 0.18776 -0.06343 0.18894 -0.06273 C 0.18972 -0.06204 0.1905 -0.06181 0.19128 -0.06134 C 0.19219 -0.06042 0.19284 -0.05903 0.19375 -0.05833 C 0.1948 -0.05764 0.19597 -0.05741 0.19701 -0.05694 C 0.19779 -0.05648 0.1987 -0.05602 0.19948 -0.05556 C 0.20053 -0.05463 0.2017 -0.0537 0.20274 -0.05255 C 0.20443 -0.05069 0.20573 -0.04768 0.20769 -0.04676 L 0.21094 -0.04537 C 0.2142 -0.03657 0.21029 -0.04468 0.21654 -0.03958 C 0.22839 -0.02986 0.21615 -0.03611 0.22474 -0.03218 C 0.22553 -0.03125 0.22631 -0.03009 0.22722 -0.0294 C 0.22852 -0.02847 0.22995 -0.02847 0.23125 -0.02801 C 0.23204 -0.02755 0.23282 -0.02685 0.23373 -0.02639 C 0.23503 -0.02593 0.23646 -0.02546 0.23776 -0.025 C 0.23894 -0.02407 0.23985 -0.02292 0.24102 -0.02222 C 0.24206 -0.02153 0.24323 -0.0213 0.24428 -0.0206 C 0.24519 -0.02037 0.24597 -0.01968 0.24675 -0.01921 C 0.24883 -0.01829 0.25053 -0.01782 0.25248 -0.01643 C 0.25352 -0.01551 0.25456 -0.01412 0.25573 -0.01343 C 0.25808 -0.01181 0.26081 -0.01111 0.26303 -0.00903 C 0.2642 -0.0081 0.26511 -0.00694 0.26628 -0.00625 C 0.26758 -0.00532 0.26901 -0.00532 0.27045 -0.00486 C 0.27409 -0.00324 0.2737 -0.00301 0.27774 -0.00185 C 0.27995 -0.00139 0.28204 -0.00093 0.28425 -0.00046 C 0.28594 0.00046 0.2875 0.00185 0.2892 0.00255 C 0.2905 0.00301 0.2918 0.00347 0.29323 0.00394 C 0.29818 0.00532 0.30196 0.00602 0.30704 0.00671 C 0.31211 0.00764 0.32357 0.00926 0.32826 0.00972 C 0.33425 0.01042 0.34024 0.01088 0.34623 0.01111 L 0.39349 0.01412 L 0.41303 0.01551 L 0.45144 0.0169 L 0.4767 0.01852 L 0.50599 0.0169 C 0.51172 0.01644 0.51016 0.01482 0.51576 0.0125 C 0.51771 0.01181 0.51954 0.01157 0.52149 0.01111 C 0.52813 0.00718 0.52969 0.00556 0.53529 0.00394 C 0.5392 0.00278 0.54297 0.00232 0.54675 0.00093 C 0.54948 -3.7037E-7 0.55222 -0.00023 0.55495 -0.00185 C 0.56107 -0.00556 0.55808 -0.00417 0.56394 -0.00625 C 0.56524 -0.00718 0.56654 -0.00833 0.56797 -0.00903 C 0.57084 -0.01088 0.57396 -0.01134 0.57696 -0.01204 C 0.58425 -0.01713 0.57761 -0.01296 0.58594 -0.01643 C 0.58672 -0.01667 0.5875 -0.01736 0.58829 -0.01782 C 0.58946 -0.01829 0.5905 -0.01875 0.59154 -0.01921 C 0.60508 -0.03518 0.5875 -0.01505 0.60222 -0.0294 C 0.60339 -0.03056 0.6043 -0.03264 0.60547 -0.0338 C 0.60704 -0.03518 0.60873 -0.03542 0.61029 -0.03657 C 0.61198 -0.03796 0.61355 -0.03958 0.61524 -0.04097 C 0.62305 -0.05486 0.61303 -0.03843 0.62019 -0.04676 C 0.6211 -0.04792 0.62162 -0.05 0.62253 -0.05116 C 0.62709 -0.05671 0.62566 -0.05069 0.63073 -0.05972 C 0.63282 -0.06343 0.6336 -0.06505 0.63646 -0.06852 C 0.6375 -0.06968 0.63868 -0.07014 0.63972 -0.0713 C 0.64115 -0.07315 0.64232 -0.07523 0.64375 -0.07708 C 0.64454 -0.07824 0.64545 -0.07893 0.64623 -0.08009 C 0.64727 -0.08148 0.64831 -0.0831 0.64948 -0.08449 C 0.65105 -0.08634 0.653 -0.08773 0.6543 -0.09028 L 0.65769 -0.09606 C 0.65821 -0.09792 0.65847 -0.1 0.65925 -0.10185 C 0.6599 -0.10301 0.66094 -0.10347 0.66172 -0.10463 C 0.66316 -0.10694 0.66446 -0.10949 0.66576 -0.11181 L 0.66576 -0.11181 C 0.66797 -0.11759 0.66654 -0.11528 0.6698 -0.11921 C 0.67019 -0.1206 0.67032 -0.12222 0.67071 -0.12338 C 0.67162 -0.12685 0.67201 -0.12731 0.67318 -0.12917 " pathEditMode="relative" ptsTypes="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0.07292 L 0.01523 0.07315 C 0.01185 0.07176 0.00859 0.07153 0.00534 0.06991 C 0.00391 0.06921 0.00273 0.0669 0.0013 0.06551 C -0.00312 0.06134 -0.00833 0.05741 -0.0125 0.05255 C -0.01406 0.05069 -0.0151 0.04838 -0.01667 0.04676 C -0.01732 0.04583 -0.01823 0.04583 -0.01914 0.04537 C -0.02018 0.04444 -0.02122 0.04329 -0.0224 0.04236 C -0.02318 0.04051 -0.02383 0.03819 -0.02474 0.03657 C -0.02552 0.03542 -0.02643 0.03472 -0.02721 0.03357 C -0.02838 0.03218 -0.02943 0.03079 -0.03047 0.0294 C -0.03216 0.02732 -0.0349 0.02454 -0.0362 0.02199 C -0.03685 0.02083 -0.03711 0.01898 -0.03789 0.01782 C -0.03906 0.01551 -0.04062 0.01389 -0.04193 0.01181 C -0.04245 0.01111 -0.04297 0.00995 -0.04349 0.00903 C -0.04453 0.00741 -0.0457 0.00602 -0.04674 0.00463 C -0.04766 0.0037 -0.04844 0.00278 -0.04922 0.00185 C -0.04987 0.00093 -0.05039 -3.7037E-7 -0.05091 -0.00116 C -0.05156 -0.00255 -0.05169 -0.00463 -0.05247 -0.00556 C -0.05521 -0.00856 -0.05612 -0.00833 -0.0582 -0.00833 L -0.06224 -0.01551 L -0.06224 -0.01528 " pathEditMode="relative" rAng="0" ptsTypes="AAAAAAAAAAAAAAAAAAAAAA">
                                      <p:cBhvr>
                                        <p:cTn id="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0" y="-442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01666 L -0.00156 0.01666 C -0.00091 0.02291 0.0013 0.02939 -0.00078 0.03541 C -0.00117 0.03657 -0.00182 0.0375 -0.00247 0.03819 C -0.00312 0.03912 -0.00403 0.03935 -0.00482 0.03981 C -0.00547 0.0412 -0.00612 0.04259 -0.00651 0.04398 C -0.00716 0.04699 -0.0082 0.05277 -0.0082 0.05277 C -0.00846 0.05717 -0.00859 0.06157 -0.00898 0.06574 C -0.00911 0.06782 -0.00989 0.06967 -0.00976 0.07152 C -0.00937 0.08333 -0.00859 0.0949 -0.00729 0.10648 C -0.00677 0.11203 -0.00521 0.11713 -0.00403 0.12222 C -0.00312 0.12685 -0.00182 0.13101 -0.00078 0.13541 C -0.00026 0.13773 0.00026 0.14027 0.00091 0.14259 C 0.00157 0.14513 0.00248 0.14745 0.00326 0.14976 C 0.00365 0.15277 0.00378 0.15578 0.00417 0.15856 C 0.0043 0.15995 0.00495 0.16134 0.00495 0.16296 C 0.00495 0.17106 0.00534 0.17963 0.00417 0.1875 C 0.00313 0.19398 -0.00026 0.19398 -0.00247 0.19768 C -0.00338 0.1993 -0.00403 0.20162 -0.00482 0.20347 C -0.00547 0.20486 -0.00586 0.20671 -0.00651 0.20787 C -0.00742 0.20949 -0.00885 0.21041 -0.00976 0.21226 C -0.01054 0.21342 -0.0108 0.21527 -0.01146 0.21643 C -0.01211 0.21805 -0.01302 0.21944 -0.01393 0.22083 C -0.01419 0.22222 -0.01432 0.22384 -0.01471 0.22523 C -0.0151 0.22638 -0.01627 0.22824 -0.01627 0.22824 " pathEditMode="relative" ptsTypes="AAAAAAAAAAAAAAAAAAAAAAAAA">
                                      <p:cBhvr>
                                        <p:cTn id="1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55 0.00717 L -0.01601 0.00717 C -0.01875 0.00509 -0.02161 0.00347 -0.02422 0.00115 C -0.02539 0.00023 -0.02643 -0.00162 -0.02747 -0.00301 C -0.02838 -0.0044 -0.0289 -0.00649 -0.02994 -0.00741 C -0.03086 -0.00834 -0.03203 -0.00834 -0.0332 -0.0088 C -0.03424 -0.01042 -0.03528 -0.01181 -0.03646 -0.0132 C -0.03724 -0.01436 -0.03815 -0.01482 -0.0388 -0.01621 C -0.04258 -0.02292 -0.03789 -0.01922 -0.04375 -0.022 C -0.04453 -0.02292 -0.04531 -0.02431 -0.04622 -0.02477 C -0.05703 -0.03264 -0.0526 -0.02871 -0.05924 -0.03218 C -0.0651 -0.03519 -0.05742 -0.03195 -0.06575 -0.03496 C -0.07278 -0.0345 -0.07994 -0.0345 -0.08698 -0.03357 C -0.08828 -0.03334 -0.09127 -0.03149 -0.09271 -0.03056 C -0.09896 -0.01968 -0.09166 -0.03125 -0.09752 -0.02477 C -0.10273 -0.01922 -0.0944 -0.02408 -0.10247 -0.02061 C -0.10521 -0.01297 -0.1026 -0.01875 -0.10651 -0.0132 C -0.10716 -0.0125 -0.10755 -0.01112 -0.1082 -0.01042 C -0.10885 -0.0095 -0.10976 -0.00926 -0.11067 -0.0088 C -0.11758 -0.00625 -0.12474 -0.00672 -0.13177 -0.00602 L -0.16692 -0.00741 C -0.16875 -0.00764 -0.1707 -0.00857 -0.17252 -0.0088 C -0.17526 -0.0095 -0.17799 -0.00996 -0.18073 -0.01042 C -0.18854 -0.0132 -0.18138 -0.00996 -0.18802 -0.01459 C -0.18971 -0.01575 -0.1914 -0.01621 -0.19297 -0.0176 C -0.19518 -0.01945 -0.19713 -0.022 -0.19948 -0.02338 C -0.20026 -0.02385 -0.20117 -0.02431 -0.20195 -0.02477 C -0.20534 -0.02755 -0.20599 -0.0294 -0.21002 -0.03056 C -0.22109 -0.03403 -0.20755 -0.0301 -0.22396 -0.03357 C -0.22565 -0.0338 -0.22721 -0.03473 -0.22877 -0.03496 C -0.23177 -0.03565 -0.23476 -0.03588 -0.23776 -0.03635 L -0.27942 -0.03496 C -0.30664 -0.03334 -0.26888 -0.03357 -0.28593 -0.03357 L -0.28593 -0.03357 " pathEditMode="relative" ptsTypes="AAAAAAAAAAAAAAAAAAAAAAAAAAAAAAAAAA"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7 L -0.01784 -0.03634 C -0.01966 -0.03912 -0.02162 -0.04213 -0.0237 -0.04444 C -0.02513 -0.0463 -0.02682 -0.04745 -0.02826 -0.04907 C -0.02982 -0.05139 -0.03125 -0.05417 -0.03281 -0.05625 C -0.03359 -0.05718 -0.03464 -0.05764 -0.03542 -0.05857 C -0.03789 -0.06111 -0.03711 -0.06111 -0.03997 -0.06319 C -0.04089 -0.06389 -0.0418 -0.06389 -0.04258 -0.06435 C -0.04336 -0.06482 -0.04388 -0.06505 -0.04453 -0.06551 L -0.05313 -0.06435 C -0.05638 -0.06412 -0.05964 -0.06389 -0.06289 -0.06319 C -0.06497 -0.06296 -0.0681 -0.06157 -0.07005 -0.06088 C -0.0724 -0.06019 -0.07617 -0.05903 -0.07865 -0.05857 C -0.0806 -0.0581 -0.08242 -0.05764 -0.08451 -0.05741 C -0.08945 -0.05509 -0.08464 -0.05718 -0.09167 -0.05509 C -0.09284 -0.05463 -0.09388 -0.05417 -0.09492 -0.0537 C -0.10065 -0.05208 -0.09896 -0.05301 -0.10547 -0.05162 C -0.11185 -0.05 -0.1069 -0.05069 -0.11393 -0.04907 C -0.11732 -0.04861 -0.12734 -0.04699 -0.13034 -0.04676 C -0.13737 -0.0463 -0.14466 -0.04607 -0.15182 -0.04583 C -0.15534 -0.04607 -0.15885 -0.0463 -0.16224 -0.04676 C -0.16367 -0.04699 -0.16732 -0.04838 -0.16888 -0.04907 C -0.17005 -0.04977 -0.17109 -0.05069 -0.17214 -0.05162 C -0.17292 -0.05208 -0.17383 -0.05232 -0.17474 -0.05255 C -0.17539 -0.05301 -0.17604 -0.05347 -0.17669 -0.0537 C -0.17904 -0.0581 -0.17695 -0.05463 -0.1806 -0.05857 C -0.18412 -0.06204 -0.18086 -0.06019 -0.18516 -0.06204 C -0.18542 -0.06319 -0.18542 -0.06458 -0.18594 -0.06551 C -0.18633 -0.06644 -0.18724 -0.06597 -0.18789 -0.06667 C -0.18854 -0.06736 -0.18906 -0.06806 -0.18971 -0.06898 C -0.19063 -0.07014 -0.19167 -0.0713 -0.19232 -0.07269 C -0.19427 -0.07546 -0.19544 -0.0787 -0.19753 -0.08056 C -0.19844 -0.08125 -0.19935 -0.08148 -0.20013 -0.08194 C -0.20117 -0.08333 -0.20221 -0.08472 -0.20287 -0.08657 C -0.20326 -0.0875 -0.20313 -0.08889 -0.20352 -0.09005 C -0.20404 -0.09097 -0.20495 -0.09144 -0.20547 -0.09236 C -0.20612 -0.09352 -0.20677 -0.09468 -0.20742 -0.09583 C -0.20807 -0.09676 -0.20872 -0.09745 -0.20938 -0.09815 C -0.2099 -0.09884 -0.21029 -0.09977 -0.21081 -0.10046 C -0.2125 -0.10324 -0.2125 -0.10278 -0.21458 -0.10417 C -0.21576 -0.10602 -0.21706 -0.10764 -0.21797 -0.10995 C -0.21927 -0.11366 -0.21914 -0.11366 -0.22122 -0.1169 C -0.22227 -0.11852 -0.22331 -0.12014 -0.22448 -0.12153 C -0.225 -0.12222 -0.22578 -0.12292 -0.22643 -0.12384 C -0.22734 -0.12523 -0.22787 -0.12801 -0.22904 -0.12847 C -0.23229 -0.12986 -0.23086 -0.12917 -0.23359 -0.13079 C -0.23425 -0.13194 -0.23477 -0.13333 -0.23555 -0.13426 C -0.23633 -0.13542 -0.23724 -0.13611 -0.23815 -0.13657 C -0.23971 -0.13773 -0.24349 -0.14005 -0.24544 -0.14028 C -0.24948 -0.14028 -0.25365 -0.14028 -0.25768 -0.14028 L -0.25768 -0.14005 " pathEditMode="relative" rAng="0" ptsTypes="AAAAAAAAAAAAAAAAAAAAAAAAAAAAAAAAAAAAAAAAAAAAAAAAAAA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91" y="-7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A6C494-E9DC-46FE-BB1B-065CB93C7E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91070" y="3213287"/>
            <a:ext cx="8088674" cy="1345625"/>
          </a:xfrm>
        </p:spPr>
        <p:txBody>
          <a:bodyPr/>
          <a:lstStyle/>
          <a:p>
            <a:r>
              <a:rPr lang="en-US" sz="5399" dirty="0">
                <a:solidFill>
                  <a:schemeClr val="bg1"/>
                </a:solidFill>
              </a:rPr>
              <a:t>É </a:t>
            </a:r>
            <a:r>
              <a:rPr lang="en-US" sz="5399" dirty="0" err="1">
                <a:solidFill>
                  <a:schemeClr val="bg1"/>
                </a:solidFill>
              </a:rPr>
              <a:t>aí</a:t>
            </a:r>
            <a:r>
              <a:rPr lang="en-US" sz="5399" dirty="0">
                <a:solidFill>
                  <a:schemeClr val="bg1"/>
                </a:solidFill>
              </a:rPr>
              <a:t> que </a:t>
            </a:r>
            <a:r>
              <a:rPr lang="en-US" sz="5399" dirty="0" err="1">
                <a:solidFill>
                  <a:schemeClr val="bg1"/>
                </a:solidFill>
              </a:rPr>
              <a:t>entram</a:t>
            </a:r>
            <a:r>
              <a:rPr lang="en-US" sz="5399" dirty="0">
                <a:solidFill>
                  <a:schemeClr val="bg1"/>
                </a:solidFill>
              </a:rPr>
              <a:t> as </a:t>
            </a:r>
            <a:r>
              <a:rPr lang="en-US" sz="5399" dirty="0" err="1">
                <a:solidFill>
                  <a:schemeClr val="bg1"/>
                </a:solidFill>
              </a:rPr>
              <a:t>redes</a:t>
            </a:r>
            <a:r>
              <a:rPr lang="en-US" sz="5399" dirty="0">
                <a:solidFill>
                  <a:schemeClr val="bg1"/>
                </a:solidFill>
              </a:rPr>
              <a:t> </a:t>
            </a:r>
            <a:r>
              <a:rPr lang="en-US" sz="5399" dirty="0" err="1">
                <a:solidFill>
                  <a:schemeClr val="bg1"/>
                </a:solidFill>
              </a:rPr>
              <a:t>neurais</a:t>
            </a:r>
            <a:r>
              <a:rPr lang="en-US" sz="5399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>
                    <a:alpha val="50000"/>
                  </a:srgbClr>
                </a:solidFill>
                <a:latin typeface="Arial"/>
              </a:rPr>
              <a:t>Copyright © 2018 Accenture. All rights reserved.</a:t>
            </a:r>
            <a:endParaRPr lang="en-US" dirty="0">
              <a:solidFill>
                <a:srgbClr val="000000">
                  <a:alpha val="50000"/>
                </a:srgbClr>
              </a:solidFill>
              <a:latin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fld id="{0D558541-60C9-42A2-8392-FF12533A6B7A}" type="slidenum">
              <a:rPr lang="en-US">
                <a:solidFill>
                  <a:srgbClr val="000000">
                    <a:alpha val="50000"/>
                  </a:srgbClr>
                </a:solidFill>
                <a:latin typeface="Arial"/>
              </a:rPr>
              <a:pPr defTabSz="914217"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dirty="0">
              <a:solidFill>
                <a:srgbClr val="000000">
                  <a:alpha val="50000"/>
                </a:srgbClr>
              </a:solidFill>
              <a:latin typeface="Arial"/>
            </a:endParaRP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0F215771-708C-4F29-B0CE-5BE1DB03CF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673" t="9182" r="6407" b="9182"/>
          <a:stretch/>
        </p:blipFill>
        <p:spPr>
          <a:xfrm flipH="1">
            <a:off x="-766272" y="-17549"/>
            <a:ext cx="5831907" cy="689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50398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C73A19-FB28-4BDA-AE06-42150BA76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" y="418"/>
            <a:ext cx="12184418" cy="6857164"/>
          </a:xfrm>
          <a:prstGeom prst="rect">
            <a:avLst/>
          </a:prstGeom>
        </p:spPr>
      </p:pic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introdução</a:t>
            </a:r>
            <a:endParaRPr lang="en-US" noProof="0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É </a:t>
            </a:r>
            <a:r>
              <a:rPr lang="en-US" noProof="0" dirty="0" err="1"/>
              <a:t>aí</a:t>
            </a:r>
            <a:r>
              <a:rPr lang="en-US" noProof="0" dirty="0"/>
              <a:t> que </a:t>
            </a:r>
            <a:r>
              <a:rPr lang="en-US" noProof="0" dirty="0" err="1"/>
              <a:t>entram</a:t>
            </a:r>
            <a:r>
              <a:rPr lang="en-US" noProof="0" dirty="0"/>
              <a:t> as </a:t>
            </a:r>
            <a:r>
              <a:rPr lang="en-US" noProof="0" dirty="0" err="1"/>
              <a:t>Redes</a:t>
            </a:r>
            <a:r>
              <a:rPr lang="en-US" noProof="0" dirty="0"/>
              <a:t> </a:t>
            </a:r>
            <a:r>
              <a:rPr lang="en-US" noProof="0" dirty="0" err="1"/>
              <a:t>Neurais</a:t>
            </a:r>
            <a:r>
              <a:rPr lang="en-US" noProof="0" dirty="0"/>
              <a:t>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90CBDC3A-D49F-4631-A8C7-55D59B33E5F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8" name="Content Placeholder 18"/>
          <p:cNvSpPr txBox="1">
            <a:spLocks/>
          </p:cNvSpPr>
          <p:nvPr/>
        </p:nvSpPr>
        <p:spPr>
          <a:xfrm>
            <a:off x="544389" y="3523124"/>
            <a:ext cx="3599167" cy="2749769"/>
          </a:xfrm>
          <a:prstGeom prst="rect">
            <a:avLst/>
          </a:prstGeom>
        </p:spPr>
        <p:txBody>
          <a:bodyPr anchor="t" anchorCtr="1"/>
          <a:lstStyle>
            <a:lvl1pPr marL="0" indent="0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6000" indent="-216000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2000" indent="-216000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2000" indent="-216000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4000" indent="-216000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pt-BR" dirty="0"/>
              <a:t>Inspiradas no nosso sistema neurológico, as RNA são ferramentas de modelagem de dados não-lineares.</a:t>
            </a:r>
          </a:p>
        </p:txBody>
      </p:sp>
      <p:sp>
        <p:nvSpPr>
          <p:cNvPr id="30" name="Content Placeholder 19"/>
          <p:cNvSpPr txBox="1">
            <a:spLocks/>
          </p:cNvSpPr>
          <p:nvPr/>
        </p:nvSpPr>
        <p:spPr>
          <a:xfrm>
            <a:off x="4432215" y="3523104"/>
            <a:ext cx="3599167" cy="2749769"/>
          </a:xfrm>
          <a:prstGeom prst="rect">
            <a:avLst/>
          </a:prstGeom>
        </p:spPr>
        <p:txBody>
          <a:bodyPr anchor="t" anchorCtr="1"/>
          <a:lstStyle>
            <a:lvl1pPr marL="0" indent="0" algn="l" rtl="0" eaLnBrk="1" fontAlgn="base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16000" indent="-216000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432000" indent="-216000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tabLst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612000" indent="-216000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864000" indent="-216000" algn="l" rtl="0" eaLnBrk="1" fontAlgn="base" hangingPunct="1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‒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3351933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12188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pt-BR" dirty="0">
                <a:latin typeface="+mn-lt"/>
              </a:rPr>
              <a:t>Elas podem ser usadas para modelar relacionamentos complexos entre </a:t>
            </a:r>
            <a:r>
              <a:rPr lang="pt-BR" dirty="0">
                <a:latin typeface="+mn-lt"/>
                <a:ea typeface="Avenir Next"/>
                <a:cs typeface="Avenir Next"/>
                <a:sym typeface="Avenir Next"/>
              </a:rPr>
              <a:t>entrada</a:t>
            </a:r>
            <a:r>
              <a:rPr lang="pt-BR" dirty="0">
                <a:latin typeface="+mn-lt"/>
              </a:rPr>
              <a:t> e </a:t>
            </a:r>
            <a:r>
              <a:rPr lang="pt-BR" i="1" dirty="0">
                <a:latin typeface="+mn-lt"/>
                <a:ea typeface="Avenir Next"/>
                <a:cs typeface="Avenir Next"/>
                <a:sym typeface="Avenir Next"/>
              </a:rPr>
              <a:t>saída</a:t>
            </a:r>
            <a:r>
              <a:rPr lang="pt-BR" dirty="0">
                <a:latin typeface="+mn-lt"/>
              </a:rPr>
              <a:t> ou encontrar </a:t>
            </a:r>
            <a:r>
              <a:rPr lang="pt-BR" dirty="0">
                <a:latin typeface="+mn-lt"/>
                <a:ea typeface="Avenir Next"/>
                <a:cs typeface="Avenir Next"/>
                <a:sym typeface="Avenir Next"/>
              </a:rPr>
              <a:t>padrões</a:t>
            </a:r>
            <a:r>
              <a:rPr lang="pt-BR" dirty="0">
                <a:latin typeface="+mn-lt"/>
              </a:rPr>
              <a:t> em dados</a:t>
            </a:r>
            <a:r>
              <a:rPr lang="pt-BR" dirty="0"/>
              <a:t>.</a:t>
            </a:r>
          </a:p>
        </p:txBody>
      </p:sp>
      <p:grpSp>
        <p:nvGrpSpPr>
          <p:cNvPr id="15" name="Group 75">
            <a:extLst>
              <a:ext uri="{FF2B5EF4-FFF2-40B4-BE49-F238E27FC236}">
                <a16:creationId xmlns:a16="http://schemas.microsoft.com/office/drawing/2014/main" id="{90F8DF21-1C83-424A-AFAE-2098DDB0B58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936085" y="2589773"/>
            <a:ext cx="815774" cy="697324"/>
            <a:chOff x="529" y="1904"/>
            <a:chExt cx="427" cy="365"/>
          </a:xfrm>
          <a:solidFill>
            <a:schemeClr val="tx2"/>
          </a:solidFill>
        </p:grpSpPr>
        <p:sp>
          <p:nvSpPr>
            <p:cNvPr id="16" name="Freeform 76">
              <a:extLst>
                <a:ext uri="{FF2B5EF4-FFF2-40B4-BE49-F238E27FC236}">
                  <a16:creationId xmlns:a16="http://schemas.microsoft.com/office/drawing/2014/main" id="{B5497683-2D64-4705-9E9B-88CFE1C502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" y="1904"/>
              <a:ext cx="427" cy="365"/>
            </a:xfrm>
            <a:custGeom>
              <a:avLst/>
              <a:gdLst>
                <a:gd name="T0" fmla="*/ 282 w 288"/>
                <a:gd name="T1" fmla="*/ 252 h 252"/>
                <a:gd name="T2" fmla="*/ 6 w 288"/>
                <a:gd name="T3" fmla="*/ 252 h 252"/>
                <a:gd name="T4" fmla="*/ 0 w 288"/>
                <a:gd name="T5" fmla="*/ 246 h 252"/>
                <a:gd name="T6" fmla="*/ 0 w 288"/>
                <a:gd name="T7" fmla="*/ 6 h 252"/>
                <a:gd name="T8" fmla="*/ 6 w 288"/>
                <a:gd name="T9" fmla="*/ 0 h 252"/>
                <a:gd name="T10" fmla="*/ 12 w 288"/>
                <a:gd name="T11" fmla="*/ 6 h 252"/>
                <a:gd name="T12" fmla="*/ 12 w 288"/>
                <a:gd name="T13" fmla="*/ 240 h 252"/>
                <a:gd name="T14" fmla="*/ 282 w 288"/>
                <a:gd name="T15" fmla="*/ 240 h 252"/>
                <a:gd name="T16" fmla="*/ 288 w 288"/>
                <a:gd name="T17" fmla="*/ 246 h 252"/>
                <a:gd name="T18" fmla="*/ 282 w 288"/>
                <a:gd name="T19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" h="252">
                  <a:moveTo>
                    <a:pt x="282" y="252"/>
                  </a:moveTo>
                  <a:cubicBezTo>
                    <a:pt x="6" y="252"/>
                    <a:pt x="6" y="252"/>
                    <a:pt x="6" y="252"/>
                  </a:cubicBezTo>
                  <a:cubicBezTo>
                    <a:pt x="3" y="252"/>
                    <a:pt x="0" y="250"/>
                    <a:pt x="0" y="24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240"/>
                    <a:pt x="12" y="240"/>
                    <a:pt x="12" y="240"/>
                  </a:cubicBezTo>
                  <a:cubicBezTo>
                    <a:pt x="282" y="240"/>
                    <a:pt x="282" y="240"/>
                    <a:pt x="282" y="240"/>
                  </a:cubicBezTo>
                  <a:cubicBezTo>
                    <a:pt x="285" y="240"/>
                    <a:pt x="288" y="243"/>
                    <a:pt x="288" y="246"/>
                  </a:cubicBezTo>
                  <a:cubicBezTo>
                    <a:pt x="288" y="250"/>
                    <a:pt x="285" y="252"/>
                    <a:pt x="282" y="2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77">
              <a:extLst>
                <a:ext uri="{FF2B5EF4-FFF2-40B4-BE49-F238E27FC236}">
                  <a16:creationId xmlns:a16="http://schemas.microsoft.com/office/drawing/2014/main" id="{34EEAA19-0AA7-4F05-A3F8-1D809910EF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" y="2139"/>
              <a:ext cx="74" cy="78"/>
            </a:xfrm>
            <a:custGeom>
              <a:avLst/>
              <a:gdLst>
                <a:gd name="T0" fmla="*/ 44 w 50"/>
                <a:gd name="T1" fmla="*/ 54 h 54"/>
                <a:gd name="T2" fmla="*/ 3 w 50"/>
                <a:gd name="T3" fmla="*/ 20 h 54"/>
                <a:gd name="T4" fmla="*/ 0 w 50"/>
                <a:gd name="T5" fmla="*/ 8 h 54"/>
                <a:gd name="T6" fmla="*/ 5 w 50"/>
                <a:gd name="T7" fmla="*/ 1 h 54"/>
                <a:gd name="T8" fmla="*/ 12 w 50"/>
                <a:gd name="T9" fmla="*/ 6 h 54"/>
                <a:gd name="T10" fmla="*/ 14 w 50"/>
                <a:gd name="T11" fmla="*/ 18 h 54"/>
                <a:gd name="T12" fmla="*/ 44 w 50"/>
                <a:gd name="T13" fmla="*/ 42 h 54"/>
                <a:gd name="T14" fmla="*/ 50 w 50"/>
                <a:gd name="T15" fmla="*/ 48 h 54"/>
                <a:gd name="T16" fmla="*/ 44 w 50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4">
                  <a:moveTo>
                    <a:pt x="44" y="54"/>
                  </a:moveTo>
                  <a:cubicBezTo>
                    <a:pt x="24" y="54"/>
                    <a:pt x="6" y="40"/>
                    <a:pt x="3" y="2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1"/>
                    <a:pt x="5" y="1"/>
                  </a:cubicBezTo>
                  <a:cubicBezTo>
                    <a:pt x="8" y="0"/>
                    <a:pt x="12" y="2"/>
                    <a:pt x="12" y="6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7" y="32"/>
                    <a:pt x="29" y="42"/>
                    <a:pt x="44" y="42"/>
                  </a:cubicBezTo>
                  <a:cubicBezTo>
                    <a:pt x="47" y="42"/>
                    <a:pt x="50" y="45"/>
                    <a:pt x="50" y="48"/>
                  </a:cubicBezTo>
                  <a:cubicBezTo>
                    <a:pt x="50" y="52"/>
                    <a:pt x="47" y="54"/>
                    <a:pt x="44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78">
              <a:extLst>
                <a:ext uri="{FF2B5EF4-FFF2-40B4-BE49-F238E27FC236}">
                  <a16:creationId xmlns:a16="http://schemas.microsoft.com/office/drawing/2014/main" id="{62E362C2-5A44-48A5-9726-B51615896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" y="2008"/>
              <a:ext cx="160" cy="209"/>
            </a:xfrm>
            <a:custGeom>
              <a:avLst/>
              <a:gdLst>
                <a:gd name="T0" fmla="*/ 6 w 108"/>
                <a:gd name="T1" fmla="*/ 144 h 144"/>
                <a:gd name="T2" fmla="*/ 0 w 108"/>
                <a:gd name="T3" fmla="*/ 138 h 144"/>
                <a:gd name="T4" fmla="*/ 6 w 108"/>
                <a:gd name="T5" fmla="*/ 132 h 144"/>
                <a:gd name="T6" fmla="*/ 35 w 108"/>
                <a:gd name="T7" fmla="*/ 108 h 144"/>
                <a:gd name="T8" fmla="*/ 50 w 108"/>
                <a:gd name="T9" fmla="*/ 29 h 144"/>
                <a:gd name="T10" fmla="*/ 84 w 108"/>
                <a:gd name="T11" fmla="*/ 0 h 144"/>
                <a:gd name="T12" fmla="*/ 105 w 108"/>
                <a:gd name="T13" fmla="*/ 7 h 144"/>
                <a:gd name="T14" fmla="*/ 106 w 108"/>
                <a:gd name="T15" fmla="*/ 16 h 144"/>
                <a:gd name="T16" fmla="*/ 98 w 108"/>
                <a:gd name="T17" fmla="*/ 17 h 144"/>
                <a:gd name="T18" fmla="*/ 84 w 108"/>
                <a:gd name="T19" fmla="*/ 12 h 144"/>
                <a:gd name="T20" fmla="*/ 61 w 108"/>
                <a:gd name="T21" fmla="*/ 31 h 144"/>
                <a:gd name="T22" fmla="*/ 47 w 108"/>
                <a:gd name="T23" fmla="*/ 110 h 144"/>
                <a:gd name="T24" fmla="*/ 6 w 108"/>
                <a:gd name="T25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" h="144">
                  <a:moveTo>
                    <a:pt x="6" y="144"/>
                  </a:moveTo>
                  <a:cubicBezTo>
                    <a:pt x="3" y="144"/>
                    <a:pt x="0" y="142"/>
                    <a:pt x="0" y="138"/>
                  </a:cubicBezTo>
                  <a:cubicBezTo>
                    <a:pt x="0" y="135"/>
                    <a:pt x="3" y="132"/>
                    <a:pt x="6" y="132"/>
                  </a:cubicBezTo>
                  <a:cubicBezTo>
                    <a:pt x="20" y="132"/>
                    <a:pt x="33" y="122"/>
                    <a:pt x="35" y="108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3" y="12"/>
                    <a:pt x="67" y="0"/>
                    <a:pt x="84" y="0"/>
                  </a:cubicBezTo>
                  <a:cubicBezTo>
                    <a:pt x="91" y="0"/>
                    <a:pt x="99" y="3"/>
                    <a:pt x="105" y="7"/>
                  </a:cubicBezTo>
                  <a:cubicBezTo>
                    <a:pt x="107" y="9"/>
                    <a:pt x="108" y="13"/>
                    <a:pt x="106" y="16"/>
                  </a:cubicBezTo>
                  <a:cubicBezTo>
                    <a:pt x="104" y="18"/>
                    <a:pt x="100" y="19"/>
                    <a:pt x="98" y="17"/>
                  </a:cubicBezTo>
                  <a:cubicBezTo>
                    <a:pt x="94" y="14"/>
                    <a:pt x="89" y="12"/>
                    <a:pt x="84" y="12"/>
                  </a:cubicBezTo>
                  <a:cubicBezTo>
                    <a:pt x="73" y="12"/>
                    <a:pt x="63" y="20"/>
                    <a:pt x="61" y="31"/>
                  </a:cubicBezTo>
                  <a:cubicBezTo>
                    <a:pt x="47" y="110"/>
                    <a:pt x="47" y="110"/>
                    <a:pt x="47" y="110"/>
                  </a:cubicBezTo>
                  <a:cubicBezTo>
                    <a:pt x="43" y="130"/>
                    <a:pt x="26" y="144"/>
                    <a:pt x="6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79">
              <a:extLst>
                <a:ext uri="{FF2B5EF4-FFF2-40B4-BE49-F238E27FC236}">
                  <a16:creationId xmlns:a16="http://schemas.microsoft.com/office/drawing/2014/main" id="{E9BE3381-970D-49D6-90DF-24FFAB317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" y="2008"/>
              <a:ext cx="248" cy="209"/>
            </a:xfrm>
            <a:custGeom>
              <a:avLst/>
              <a:gdLst>
                <a:gd name="T0" fmla="*/ 162 w 168"/>
                <a:gd name="T1" fmla="*/ 144 h 144"/>
                <a:gd name="T2" fmla="*/ 121 w 168"/>
                <a:gd name="T3" fmla="*/ 110 h 144"/>
                <a:gd name="T4" fmla="*/ 106 w 168"/>
                <a:gd name="T5" fmla="*/ 31 h 144"/>
                <a:gd name="T6" fmla="*/ 84 w 168"/>
                <a:gd name="T7" fmla="*/ 12 h 144"/>
                <a:gd name="T8" fmla="*/ 61 w 168"/>
                <a:gd name="T9" fmla="*/ 31 h 144"/>
                <a:gd name="T10" fmla="*/ 47 w 168"/>
                <a:gd name="T11" fmla="*/ 110 h 144"/>
                <a:gd name="T12" fmla="*/ 6 w 168"/>
                <a:gd name="T13" fmla="*/ 144 h 144"/>
                <a:gd name="T14" fmla="*/ 0 w 168"/>
                <a:gd name="T15" fmla="*/ 138 h 144"/>
                <a:gd name="T16" fmla="*/ 6 w 168"/>
                <a:gd name="T17" fmla="*/ 132 h 144"/>
                <a:gd name="T18" fmla="*/ 35 w 168"/>
                <a:gd name="T19" fmla="*/ 108 h 144"/>
                <a:gd name="T20" fmla="*/ 50 w 168"/>
                <a:gd name="T21" fmla="*/ 29 h 144"/>
                <a:gd name="T22" fmla="*/ 84 w 168"/>
                <a:gd name="T23" fmla="*/ 0 h 144"/>
                <a:gd name="T24" fmla="*/ 118 w 168"/>
                <a:gd name="T25" fmla="*/ 29 h 144"/>
                <a:gd name="T26" fmla="*/ 132 w 168"/>
                <a:gd name="T27" fmla="*/ 108 h 144"/>
                <a:gd name="T28" fmla="*/ 162 w 168"/>
                <a:gd name="T29" fmla="*/ 132 h 144"/>
                <a:gd name="T30" fmla="*/ 168 w 168"/>
                <a:gd name="T31" fmla="*/ 138 h 144"/>
                <a:gd name="T32" fmla="*/ 162 w 168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8" h="144">
                  <a:moveTo>
                    <a:pt x="162" y="144"/>
                  </a:moveTo>
                  <a:cubicBezTo>
                    <a:pt x="142" y="144"/>
                    <a:pt x="124" y="130"/>
                    <a:pt x="121" y="110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04" y="20"/>
                    <a:pt x="95" y="12"/>
                    <a:pt x="84" y="12"/>
                  </a:cubicBezTo>
                  <a:cubicBezTo>
                    <a:pt x="73" y="12"/>
                    <a:pt x="63" y="20"/>
                    <a:pt x="61" y="31"/>
                  </a:cubicBezTo>
                  <a:cubicBezTo>
                    <a:pt x="47" y="110"/>
                    <a:pt x="47" y="110"/>
                    <a:pt x="47" y="110"/>
                  </a:cubicBezTo>
                  <a:cubicBezTo>
                    <a:pt x="43" y="130"/>
                    <a:pt x="26" y="144"/>
                    <a:pt x="6" y="144"/>
                  </a:cubicBezTo>
                  <a:cubicBezTo>
                    <a:pt x="3" y="144"/>
                    <a:pt x="0" y="142"/>
                    <a:pt x="0" y="138"/>
                  </a:cubicBezTo>
                  <a:cubicBezTo>
                    <a:pt x="0" y="135"/>
                    <a:pt x="3" y="132"/>
                    <a:pt x="6" y="132"/>
                  </a:cubicBezTo>
                  <a:cubicBezTo>
                    <a:pt x="20" y="132"/>
                    <a:pt x="33" y="122"/>
                    <a:pt x="35" y="108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3" y="12"/>
                    <a:pt x="67" y="0"/>
                    <a:pt x="84" y="0"/>
                  </a:cubicBezTo>
                  <a:cubicBezTo>
                    <a:pt x="101" y="0"/>
                    <a:pt x="115" y="12"/>
                    <a:pt x="118" y="29"/>
                  </a:cubicBezTo>
                  <a:cubicBezTo>
                    <a:pt x="132" y="108"/>
                    <a:pt x="132" y="108"/>
                    <a:pt x="132" y="108"/>
                  </a:cubicBezTo>
                  <a:cubicBezTo>
                    <a:pt x="135" y="122"/>
                    <a:pt x="147" y="132"/>
                    <a:pt x="162" y="132"/>
                  </a:cubicBezTo>
                  <a:cubicBezTo>
                    <a:pt x="165" y="132"/>
                    <a:pt x="168" y="135"/>
                    <a:pt x="168" y="138"/>
                  </a:cubicBezTo>
                  <a:cubicBezTo>
                    <a:pt x="168" y="142"/>
                    <a:pt x="165" y="144"/>
                    <a:pt x="162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1" name="Group 147">
            <a:extLst>
              <a:ext uri="{FF2B5EF4-FFF2-40B4-BE49-F238E27FC236}">
                <a16:creationId xmlns:a16="http://schemas.microsoft.com/office/drawing/2014/main" id="{9E7C3321-2ED6-406E-B58C-046DD53FF3E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27994" y="2537534"/>
            <a:ext cx="807607" cy="786802"/>
            <a:chOff x="4660" y="3155"/>
            <a:chExt cx="427" cy="416"/>
          </a:xfrm>
          <a:solidFill>
            <a:schemeClr val="tx2"/>
          </a:solidFill>
        </p:grpSpPr>
        <p:sp>
          <p:nvSpPr>
            <p:cNvPr id="22" name="Freeform 148">
              <a:extLst>
                <a:ext uri="{FF2B5EF4-FFF2-40B4-BE49-F238E27FC236}">
                  <a16:creationId xmlns:a16="http://schemas.microsoft.com/office/drawing/2014/main" id="{65E9980A-8C90-4F06-9CB5-18B243617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2" y="3213"/>
              <a:ext cx="75" cy="72"/>
            </a:xfrm>
            <a:custGeom>
              <a:avLst/>
              <a:gdLst>
                <a:gd name="T0" fmla="*/ 7 w 51"/>
                <a:gd name="T1" fmla="*/ 50 h 50"/>
                <a:gd name="T2" fmla="*/ 3 w 51"/>
                <a:gd name="T3" fmla="*/ 48 h 50"/>
                <a:gd name="T4" fmla="*/ 3 w 51"/>
                <a:gd name="T5" fmla="*/ 40 h 50"/>
                <a:gd name="T6" fmla="*/ 40 w 51"/>
                <a:gd name="T7" fmla="*/ 3 h 50"/>
                <a:gd name="T8" fmla="*/ 49 w 51"/>
                <a:gd name="T9" fmla="*/ 3 h 50"/>
                <a:gd name="T10" fmla="*/ 49 w 51"/>
                <a:gd name="T11" fmla="*/ 11 h 50"/>
                <a:gd name="T12" fmla="*/ 11 w 51"/>
                <a:gd name="T13" fmla="*/ 48 h 50"/>
                <a:gd name="T14" fmla="*/ 7 w 51"/>
                <a:gd name="T1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0">
                  <a:moveTo>
                    <a:pt x="7" y="50"/>
                  </a:moveTo>
                  <a:cubicBezTo>
                    <a:pt x="6" y="50"/>
                    <a:pt x="4" y="49"/>
                    <a:pt x="3" y="48"/>
                  </a:cubicBezTo>
                  <a:cubicBezTo>
                    <a:pt x="0" y="46"/>
                    <a:pt x="0" y="42"/>
                    <a:pt x="3" y="40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2" y="0"/>
                    <a:pt x="46" y="0"/>
                    <a:pt x="49" y="3"/>
                  </a:cubicBezTo>
                  <a:cubicBezTo>
                    <a:pt x="51" y="5"/>
                    <a:pt x="51" y="9"/>
                    <a:pt x="49" y="11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0" y="49"/>
                    <a:pt x="9" y="50"/>
                    <a:pt x="7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49">
              <a:extLst>
                <a:ext uri="{FF2B5EF4-FFF2-40B4-BE49-F238E27FC236}">
                  <a16:creationId xmlns:a16="http://schemas.microsoft.com/office/drawing/2014/main" id="{AAF19527-0BEF-4FAD-B8E5-5B3E6B0ABD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8" y="3155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50">
              <a:extLst>
                <a:ext uri="{FF2B5EF4-FFF2-40B4-BE49-F238E27FC236}">
                  <a16:creationId xmlns:a16="http://schemas.microsoft.com/office/drawing/2014/main" id="{4310DFA8-DF87-46E1-BD0B-4723C651A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" y="3457"/>
              <a:ext cx="57" cy="55"/>
            </a:xfrm>
            <a:custGeom>
              <a:avLst/>
              <a:gdLst>
                <a:gd name="T0" fmla="*/ 32 w 39"/>
                <a:gd name="T1" fmla="*/ 38 h 38"/>
                <a:gd name="T2" fmla="*/ 28 w 39"/>
                <a:gd name="T3" fmla="*/ 36 h 38"/>
                <a:gd name="T4" fmla="*/ 2 w 39"/>
                <a:gd name="T5" fmla="*/ 11 h 38"/>
                <a:gd name="T6" fmla="*/ 2 w 39"/>
                <a:gd name="T7" fmla="*/ 2 h 38"/>
                <a:gd name="T8" fmla="*/ 11 w 39"/>
                <a:gd name="T9" fmla="*/ 2 h 38"/>
                <a:gd name="T10" fmla="*/ 36 w 39"/>
                <a:gd name="T11" fmla="*/ 28 h 38"/>
                <a:gd name="T12" fmla="*/ 36 w 39"/>
                <a:gd name="T13" fmla="*/ 36 h 38"/>
                <a:gd name="T14" fmla="*/ 32 w 39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8">
                  <a:moveTo>
                    <a:pt x="32" y="38"/>
                  </a:moveTo>
                  <a:cubicBezTo>
                    <a:pt x="30" y="38"/>
                    <a:pt x="29" y="37"/>
                    <a:pt x="28" y="36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9" y="30"/>
                    <a:pt x="39" y="34"/>
                    <a:pt x="36" y="36"/>
                  </a:cubicBezTo>
                  <a:cubicBezTo>
                    <a:pt x="35" y="37"/>
                    <a:pt x="33" y="38"/>
                    <a:pt x="32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1">
              <a:extLst>
                <a:ext uri="{FF2B5EF4-FFF2-40B4-BE49-F238E27FC236}">
                  <a16:creationId xmlns:a16="http://schemas.microsoft.com/office/drawing/2014/main" id="{1F911971-9EED-4ABD-A99C-3783978205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8" y="3485"/>
              <a:ext cx="89" cy="86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52">
              <a:extLst>
                <a:ext uri="{FF2B5EF4-FFF2-40B4-BE49-F238E27FC236}">
                  <a16:creationId xmlns:a16="http://schemas.microsoft.com/office/drawing/2014/main" id="{44D4D96D-F92B-4DB4-BB2A-310467C2A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0" y="3213"/>
              <a:ext cx="75" cy="72"/>
            </a:xfrm>
            <a:custGeom>
              <a:avLst/>
              <a:gdLst>
                <a:gd name="T0" fmla="*/ 44 w 51"/>
                <a:gd name="T1" fmla="*/ 50 h 50"/>
                <a:gd name="T2" fmla="*/ 40 w 51"/>
                <a:gd name="T3" fmla="*/ 48 h 50"/>
                <a:gd name="T4" fmla="*/ 3 w 51"/>
                <a:gd name="T5" fmla="*/ 11 h 50"/>
                <a:gd name="T6" fmla="*/ 2 w 51"/>
                <a:gd name="T7" fmla="*/ 3 h 50"/>
                <a:gd name="T8" fmla="*/ 11 w 51"/>
                <a:gd name="T9" fmla="*/ 3 h 50"/>
                <a:gd name="T10" fmla="*/ 48 w 51"/>
                <a:gd name="T11" fmla="*/ 40 h 50"/>
                <a:gd name="T12" fmla="*/ 48 w 51"/>
                <a:gd name="T13" fmla="*/ 48 h 50"/>
                <a:gd name="T14" fmla="*/ 44 w 51"/>
                <a:gd name="T1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0">
                  <a:moveTo>
                    <a:pt x="44" y="50"/>
                  </a:moveTo>
                  <a:cubicBezTo>
                    <a:pt x="43" y="50"/>
                    <a:pt x="41" y="49"/>
                    <a:pt x="40" y="48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5" y="0"/>
                    <a:pt x="9" y="0"/>
                    <a:pt x="11" y="3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51" y="42"/>
                    <a:pt x="51" y="46"/>
                    <a:pt x="48" y="48"/>
                  </a:cubicBezTo>
                  <a:cubicBezTo>
                    <a:pt x="47" y="49"/>
                    <a:pt x="46" y="50"/>
                    <a:pt x="44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153">
              <a:extLst>
                <a:ext uri="{FF2B5EF4-FFF2-40B4-BE49-F238E27FC236}">
                  <a16:creationId xmlns:a16="http://schemas.microsoft.com/office/drawing/2014/main" id="{45FE8D62-3AC3-4457-AB47-A66BEBCC97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0" y="3155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154">
              <a:extLst>
                <a:ext uri="{FF2B5EF4-FFF2-40B4-BE49-F238E27FC236}">
                  <a16:creationId xmlns:a16="http://schemas.microsoft.com/office/drawing/2014/main" id="{A6944790-7374-4CE4-9617-AA09353B8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1" y="3457"/>
              <a:ext cx="56" cy="55"/>
            </a:xfrm>
            <a:custGeom>
              <a:avLst/>
              <a:gdLst>
                <a:gd name="T0" fmla="*/ 6 w 38"/>
                <a:gd name="T1" fmla="*/ 38 h 38"/>
                <a:gd name="T2" fmla="*/ 2 w 38"/>
                <a:gd name="T3" fmla="*/ 36 h 38"/>
                <a:gd name="T4" fmla="*/ 2 w 38"/>
                <a:gd name="T5" fmla="*/ 28 h 38"/>
                <a:gd name="T6" fmla="*/ 27 w 38"/>
                <a:gd name="T7" fmla="*/ 2 h 38"/>
                <a:gd name="T8" fmla="*/ 36 w 38"/>
                <a:gd name="T9" fmla="*/ 2 h 38"/>
                <a:gd name="T10" fmla="*/ 36 w 38"/>
                <a:gd name="T11" fmla="*/ 11 h 38"/>
                <a:gd name="T12" fmla="*/ 10 w 38"/>
                <a:gd name="T13" fmla="*/ 36 h 38"/>
                <a:gd name="T14" fmla="*/ 6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6" y="38"/>
                  </a:moveTo>
                  <a:cubicBezTo>
                    <a:pt x="5" y="38"/>
                    <a:pt x="3" y="37"/>
                    <a:pt x="2" y="36"/>
                  </a:cubicBezTo>
                  <a:cubicBezTo>
                    <a:pt x="0" y="34"/>
                    <a:pt x="0" y="30"/>
                    <a:pt x="2" y="28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30" y="0"/>
                    <a:pt x="33" y="0"/>
                    <a:pt x="36" y="2"/>
                  </a:cubicBezTo>
                  <a:cubicBezTo>
                    <a:pt x="38" y="4"/>
                    <a:pt x="38" y="8"/>
                    <a:pt x="36" y="11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7"/>
                    <a:pt x="8" y="38"/>
                    <a:pt x="6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155">
              <a:extLst>
                <a:ext uri="{FF2B5EF4-FFF2-40B4-BE49-F238E27FC236}">
                  <a16:creationId xmlns:a16="http://schemas.microsoft.com/office/drawing/2014/main" id="{4BC8807B-4C73-4290-AC30-F31B343864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0" y="3485"/>
              <a:ext cx="89" cy="86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6"/>
                    <a:pt x="46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156">
              <a:extLst>
                <a:ext uri="{FF2B5EF4-FFF2-40B4-BE49-F238E27FC236}">
                  <a16:creationId xmlns:a16="http://schemas.microsoft.com/office/drawing/2014/main" id="{9D76B8EC-D221-4139-80AB-814C4FD9A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4" y="3346"/>
              <a:ext cx="72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157">
              <a:extLst>
                <a:ext uri="{FF2B5EF4-FFF2-40B4-BE49-F238E27FC236}">
                  <a16:creationId xmlns:a16="http://schemas.microsoft.com/office/drawing/2014/main" id="{C4B63D6E-D799-45CC-9D8B-D2D7CF829C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8" y="3311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158">
              <a:extLst>
                <a:ext uri="{FF2B5EF4-FFF2-40B4-BE49-F238E27FC236}">
                  <a16:creationId xmlns:a16="http://schemas.microsoft.com/office/drawing/2014/main" id="{D0B3DF83-9970-47E4-8CDC-31DD36C14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1" y="3346"/>
              <a:ext cx="71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159">
              <a:extLst>
                <a:ext uri="{FF2B5EF4-FFF2-40B4-BE49-F238E27FC236}">
                  <a16:creationId xmlns:a16="http://schemas.microsoft.com/office/drawing/2014/main" id="{84A081D9-51F7-4891-B649-E18780EAF5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0" y="3311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Oval 160">
              <a:extLst>
                <a:ext uri="{FF2B5EF4-FFF2-40B4-BE49-F238E27FC236}">
                  <a16:creationId xmlns:a16="http://schemas.microsoft.com/office/drawing/2014/main" id="{059A35EC-8CF8-47E9-91D4-0F54B707EB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0" y="3434"/>
              <a:ext cx="29" cy="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161">
              <a:extLst>
                <a:ext uri="{FF2B5EF4-FFF2-40B4-BE49-F238E27FC236}">
                  <a16:creationId xmlns:a16="http://schemas.microsoft.com/office/drawing/2014/main" id="{1C564EDF-F98B-4BC7-AB48-B79CF88D9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1" y="3275"/>
              <a:ext cx="107" cy="146"/>
            </a:xfrm>
            <a:custGeom>
              <a:avLst/>
              <a:gdLst>
                <a:gd name="T0" fmla="*/ 36 w 72"/>
                <a:gd name="T1" fmla="*/ 101 h 101"/>
                <a:gd name="T2" fmla="*/ 30 w 72"/>
                <a:gd name="T3" fmla="*/ 95 h 101"/>
                <a:gd name="T4" fmla="*/ 30 w 72"/>
                <a:gd name="T5" fmla="*/ 65 h 101"/>
                <a:gd name="T6" fmla="*/ 36 w 72"/>
                <a:gd name="T7" fmla="*/ 59 h 101"/>
                <a:gd name="T8" fmla="*/ 60 w 72"/>
                <a:gd name="T9" fmla="*/ 36 h 101"/>
                <a:gd name="T10" fmla="*/ 36 w 72"/>
                <a:gd name="T11" fmla="*/ 12 h 101"/>
                <a:gd name="T12" fmla="*/ 12 w 72"/>
                <a:gd name="T13" fmla="*/ 36 h 101"/>
                <a:gd name="T14" fmla="*/ 6 w 72"/>
                <a:gd name="T15" fmla="*/ 42 h 101"/>
                <a:gd name="T16" fmla="*/ 0 w 72"/>
                <a:gd name="T17" fmla="*/ 36 h 101"/>
                <a:gd name="T18" fmla="*/ 36 w 72"/>
                <a:gd name="T19" fmla="*/ 0 h 101"/>
                <a:gd name="T20" fmla="*/ 72 w 72"/>
                <a:gd name="T21" fmla="*/ 36 h 101"/>
                <a:gd name="T22" fmla="*/ 42 w 72"/>
                <a:gd name="T23" fmla="*/ 71 h 101"/>
                <a:gd name="T24" fmla="*/ 42 w 72"/>
                <a:gd name="T25" fmla="*/ 95 h 101"/>
                <a:gd name="T26" fmla="*/ 36 w 72"/>
                <a:gd name="T2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101">
                  <a:moveTo>
                    <a:pt x="36" y="101"/>
                  </a:moveTo>
                  <a:cubicBezTo>
                    <a:pt x="33" y="101"/>
                    <a:pt x="30" y="99"/>
                    <a:pt x="30" y="9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2"/>
                    <a:pt x="33" y="59"/>
                    <a:pt x="36" y="59"/>
                  </a:cubicBezTo>
                  <a:cubicBezTo>
                    <a:pt x="49" y="59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ubicBezTo>
                    <a:pt x="23" y="12"/>
                    <a:pt x="12" y="23"/>
                    <a:pt x="12" y="36"/>
                  </a:cubicBezTo>
                  <a:cubicBezTo>
                    <a:pt x="12" y="39"/>
                    <a:pt x="10" y="42"/>
                    <a:pt x="6" y="42"/>
                  </a:cubicBezTo>
                  <a:cubicBezTo>
                    <a:pt x="3" y="42"/>
                    <a:pt x="0" y="39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3"/>
                    <a:pt x="59" y="68"/>
                    <a:pt x="42" y="71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9"/>
                    <a:pt x="39" y="101"/>
                    <a:pt x="36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75200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introdução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É </a:t>
            </a:r>
            <a:r>
              <a:rPr lang="en-US" dirty="0" err="1"/>
              <a:t>aí</a:t>
            </a:r>
            <a:r>
              <a:rPr lang="en-US" dirty="0"/>
              <a:t> que </a:t>
            </a:r>
            <a:r>
              <a:rPr lang="en-US" dirty="0" err="1"/>
              <a:t>entram</a:t>
            </a:r>
            <a:r>
              <a:rPr lang="en-US" dirty="0"/>
              <a:t> as </a:t>
            </a:r>
            <a:r>
              <a:rPr lang="en-US" dirty="0" err="1"/>
              <a:t>Redes</a:t>
            </a:r>
            <a:r>
              <a:rPr lang="en-US" dirty="0"/>
              <a:t> </a:t>
            </a:r>
            <a:r>
              <a:rPr lang="en-US" dirty="0" err="1"/>
              <a:t>Neurais</a:t>
            </a:r>
            <a:r>
              <a:rPr lang="en-US" dirty="0"/>
              <a:t>!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>
                    <a:alpha val="50000"/>
                  </a:srgbClr>
                </a:solidFill>
                <a:latin typeface="Arial"/>
              </a:rPr>
              <a:t>Copyright © 2018 Accenture. All rights reserved.</a:t>
            </a:r>
            <a:endParaRPr lang="en-US" dirty="0">
              <a:solidFill>
                <a:srgbClr val="000000">
                  <a:alpha val="50000"/>
                </a:srgb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fld id="{90CBDC3A-D49F-4631-A8C7-55D59B33E5FA}" type="slidenum">
              <a:rPr lang="en-US">
                <a:solidFill>
                  <a:srgbClr val="000000">
                    <a:alpha val="50000"/>
                  </a:srgbClr>
                </a:solidFill>
                <a:latin typeface="Arial"/>
              </a:rPr>
              <a:pPr defTabSz="914217"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dirty="0">
              <a:solidFill>
                <a:srgbClr val="000000">
                  <a:alpha val="50000"/>
                </a:srgbClr>
              </a:solidFill>
              <a:latin typeface="Arial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59313" y="1811711"/>
            <a:ext cx="9510095" cy="0"/>
          </a:xfrm>
          <a:prstGeom prst="straightConnector1">
            <a:avLst/>
          </a:prstGeom>
          <a:ln w="22225">
            <a:gradFill flip="none" rotWithShape="1">
              <a:gsLst>
                <a:gs pos="100000">
                  <a:schemeClr val="tx2"/>
                </a:gs>
                <a:gs pos="0">
                  <a:srgbClr val="FFEA00"/>
                </a:gs>
              </a:gsLst>
              <a:lin ang="0" scaled="1"/>
              <a:tileRect/>
            </a:gradFill>
            <a:prstDash val="solid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7D065A6-321C-424A-852D-622A3FFDE11B}"/>
              </a:ext>
            </a:extLst>
          </p:cNvPr>
          <p:cNvSpPr txBox="1"/>
          <p:nvPr/>
        </p:nvSpPr>
        <p:spPr>
          <a:xfrm>
            <a:off x="355741" y="2491094"/>
            <a:ext cx="951009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/>
              <a:t>Elas podem ser vistas como caixas-pretas, na qual quase não se sabe porque elas chegam a um determinado resultado, uma vez que os modelos não apresentam justificativas para suas respostas.</a:t>
            </a:r>
          </a:p>
          <a:p>
            <a:endParaRPr lang="pt-B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9C6FE1-97F8-4F03-B219-788B8D2E06C4}"/>
              </a:ext>
            </a:extLst>
          </p:cNvPr>
          <p:cNvSpPr/>
          <p:nvPr/>
        </p:nvSpPr>
        <p:spPr>
          <a:xfrm>
            <a:off x="5307989" y="4158849"/>
            <a:ext cx="1570383" cy="157038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noFill/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4C50666-CEB9-4FBD-A26A-B611222BD483}"/>
              </a:ext>
            </a:extLst>
          </p:cNvPr>
          <p:cNvSpPr/>
          <p:nvPr/>
        </p:nvSpPr>
        <p:spPr>
          <a:xfrm>
            <a:off x="2882348" y="3970005"/>
            <a:ext cx="377687" cy="37768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F0BBFBE-3406-4CE5-9186-DA160D54D2A6}"/>
              </a:ext>
            </a:extLst>
          </p:cNvPr>
          <p:cNvSpPr/>
          <p:nvPr/>
        </p:nvSpPr>
        <p:spPr>
          <a:xfrm>
            <a:off x="2882347" y="4738188"/>
            <a:ext cx="377687" cy="37768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366713F-FA19-47B5-ADC0-669A4DC557AA}"/>
              </a:ext>
            </a:extLst>
          </p:cNvPr>
          <p:cNvSpPr/>
          <p:nvPr/>
        </p:nvSpPr>
        <p:spPr>
          <a:xfrm>
            <a:off x="2902224" y="5506371"/>
            <a:ext cx="377687" cy="37768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2681306-3347-4BB0-BCAC-5095C7C73127}"/>
              </a:ext>
            </a:extLst>
          </p:cNvPr>
          <p:cNvSpPr/>
          <p:nvPr/>
        </p:nvSpPr>
        <p:spPr>
          <a:xfrm>
            <a:off x="8931966" y="4755196"/>
            <a:ext cx="377687" cy="37768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7A36F7-99AE-408B-B339-C31DA4EFB95E}"/>
              </a:ext>
            </a:extLst>
          </p:cNvPr>
          <p:cNvCxnSpPr>
            <a:stCxn id="10" idx="6"/>
            <a:endCxn id="9" idx="1"/>
          </p:cNvCxnSpPr>
          <p:nvPr/>
        </p:nvCxnSpPr>
        <p:spPr>
          <a:xfrm>
            <a:off x="3260035" y="4158849"/>
            <a:ext cx="2047954" cy="78519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556CE50-43BB-41B1-AD42-E5380AFCAB90}"/>
              </a:ext>
            </a:extLst>
          </p:cNvPr>
          <p:cNvCxnSpPr>
            <a:stCxn id="13" idx="6"/>
            <a:endCxn id="9" idx="1"/>
          </p:cNvCxnSpPr>
          <p:nvPr/>
        </p:nvCxnSpPr>
        <p:spPr>
          <a:xfrm>
            <a:off x="3260034" y="4927032"/>
            <a:ext cx="2047955" cy="1700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B0FB97E-789B-438D-BD64-27C994FE7C13}"/>
              </a:ext>
            </a:extLst>
          </p:cNvPr>
          <p:cNvCxnSpPr>
            <a:stCxn id="14" idx="6"/>
            <a:endCxn id="9" idx="1"/>
          </p:cNvCxnSpPr>
          <p:nvPr/>
        </p:nvCxnSpPr>
        <p:spPr>
          <a:xfrm flipV="1">
            <a:off x="3279911" y="4944041"/>
            <a:ext cx="2028078" cy="75117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314074A-BC88-4F76-A601-524CB89D0E57}"/>
              </a:ext>
            </a:extLst>
          </p:cNvPr>
          <p:cNvCxnSpPr>
            <a:stCxn id="9" idx="3"/>
            <a:endCxn id="15" idx="2"/>
          </p:cNvCxnSpPr>
          <p:nvPr/>
        </p:nvCxnSpPr>
        <p:spPr>
          <a:xfrm flipV="1">
            <a:off x="6878372" y="4944040"/>
            <a:ext cx="2053594" cy="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CE03BC3-0849-4FBA-8CE3-56F441B318CC}"/>
              </a:ext>
            </a:extLst>
          </p:cNvPr>
          <p:cNvSpPr txBox="1"/>
          <p:nvPr/>
        </p:nvSpPr>
        <p:spPr>
          <a:xfrm rot="16200000">
            <a:off x="1736179" y="476770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Entradas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76CA71-F348-4A54-97E7-E0D0ADB9762F}"/>
              </a:ext>
            </a:extLst>
          </p:cNvPr>
          <p:cNvSpPr txBox="1"/>
          <p:nvPr/>
        </p:nvSpPr>
        <p:spPr>
          <a:xfrm rot="16200000">
            <a:off x="9508127" y="474126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Saída</a:t>
            </a:r>
          </a:p>
        </p:txBody>
      </p:sp>
    </p:spTree>
    <p:extLst>
      <p:ext uri="{BB962C8B-B14F-4D97-AF65-F5344CB8AC3E}">
        <p14:creationId xmlns:p14="http://schemas.microsoft.com/office/powerpoint/2010/main" val="3559662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introdução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Exemplo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>
                    <a:alpha val="50000"/>
                  </a:srgbClr>
                </a:solidFill>
                <a:latin typeface="Arial"/>
              </a:rPr>
              <a:t>Copyright © 2018 Accenture. All rights reserved.</a:t>
            </a:r>
            <a:endParaRPr lang="en-US" dirty="0">
              <a:solidFill>
                <a:srgbClr val="000000">
                  <a:alpha val="50000"/>
                </a:srgb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fld id="{90CBDC3A-D49F-4631-A8C7-55D59B33E5FA}" type="slidenum">
              <a:rPr lang="en-US">
                <a:solidFill>
                  <a:srgbClr val="000000">
                    <a:alpha val="50000"/>
                  </a:srgbClr>
                </a:solidFill>
                <a:latin typeface="Arial"/>
              </a:rPr>
              <a:pPr defTabSz="914217"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dirty="0">
              <a:solidFill>
                <a:srgbClr val="000000">
                  <a:alpha val="50000"/>
                </a:srgbClr>
              </a:solidFill>
              <a:latin typeface="Arial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59313" y="1811711"/>
            <a:ext cx="9510095" cy="0"/>
          </a:xfrm>
          <a:prstGeom prst="straightConnector1">
            <a:avLst/>
          </a:prstGeom>
          <a:ln w="22225">
            <a:gradFill flip="none" rotWithShape="1">
              <a:gsLst>
                <a:gs pos="100000">
                  <a:schemeClr val="tx2"/>
                </a:gs>
                <a:gs pos="0">
                  <a:srgbClr val="FFEA00"/>
                </a:gs>
              </a:gsLst>
              <a:lin ang="0" scaled="1"/>
              <a:tileRect/>
            </a:gradFill>
            <a:prstDash val="solid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7D065A6-321C-424A-852D-622A3FFDE11B}"/>
              </a:ext>
            </a:extLst>
          </p:cNvPr>
          <p:cNvSpPr txBox="1"/>
          <p:nvPr/>
        </p:nvSpPr>
        <p:spPr>
          <a:xfrm>
            <a:off x="355741" y="2491094"/>
            <a:ext cx="95100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/>
              <a:t>Aplicaremos agora o mesmo método para dados mais complexos como o conjunto de dados </a:t>
            </a:r>
            <a:r>
              <a:rPr lang="pt-BR" sz="2000" i="1" dirty="0">
                <a:ea typeface="Avenir Next"/>
                <a:cs typeface="Avenir Next"/>
                <a:sym typeface="Avenir Next"/>
              </a:rPr>
              <a:t>Iris.</a:t>
            </a:r>
            <a:endParaRPr lang="pt-BR" dirty="0"/>
          </a:p>
        </p:txBody>
      </p:sp>
      <p:pic>
        <p:nvPicPr>
          <p:cNvPr id="7" name="Picture 6" descr="A close up of a flower&#10;&#10;Description generated with very high confidence">
            <a:extLst>
              <a:ext uri="{FF2B5EF4-FFF2-40B4-BE49-F238E27FC236}">
                <a16:creationId xmlns:a16="http://schemas.microsoft.com/office/drawing/2014/main" id="{3C540E40-C97B-4042-90D1-19A5C6D4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478" y="3104749"/>
            <a:ext cx="4255406" cy="319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46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466FB41-EE62-461B-BB95-5B24039D5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" y="418"/>
            <a:ext cx="8635354" cy="485981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Copyright © 2018 Accenture.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90CBDC3A-D49F-4631-A8C7-55D59B33E5F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1E2A4-F831-4E10-B95F-727F7D8401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44009" y="2258664"/>
            <a:ext cx="7693203" cy="3113225"/>
          </a:xfrm>
        </p:spPr>
        <p:txBody>
          <a:bodyPr/>
          <a:lstStyle/>
          <a:p>
            <a:r>
              <a:rPr lang="en-US" sz="3600" dirty="0"/>
              <a:t>Podemos </a:t>
            </a:r>
            <a:r>
              <a:rPr lang="en-US" sz="3600" dirty="0" err="1"/>
              <a:t>ver</a:t>
            </a:r>
            <a:r>
              <a:rPr lang="en-US" sz="3600" dirty="0"/>
              <a:t> que para </a:t>
            </a:r>
            <a:r>
              <a:rPr lang="en-US" sz="3600" dirty="0" err="1"/>
              <a:t>problemas</a:t>
            </a:r>
            <a:r>
              <a:rPr lang="en-US" sz="3600" dirty="0"/>
              <a:t> </a:t>
            </a:r>
            <a:r>
              <a:rPr lang="en-US" sz="3600" dirty="0" err="1"/>
              <a:t>mais</a:t>
            </a:r>
            <a:r>
              <a:rPr lang="en-US" sz="3600" dirty="0"/>
              <a:t> </a:t>
            </a:r>
            <a:r>
              <a:rPr lang="en-US" sz="3600" dirty="0" err="1"/>
              <a:t>complexos</a:t>
            </a:r>
            <a:r>
              <a:rPr lang="en-US" sz="3600" dirty="0"/>
              <a:t> </a:t>
            </a:r>
            <a:r>
              <a:rPr lang="en-US" sz="3600" dirty="0" err="1"/>
              <a:t>precisamos</a:t>
            </a:r>
            <a:r>
              <a:rPr lang="en-US" sz="3600" dirty="0"/>
              <a:t> </a:t>
            </a:r>
            <a:r>
              <a:rPr lang="en-US" sz="3600" dirty="0" err="1"/>
              <a:t>aumentar</a:t>
            </a:r>
            <a:r>
              <a:rPr lang="en-US" sz="3600" dirty="0"/>
              <a:t> a </a:t>
            </a:r>
            <a:r>
              <a:rPr lang="en-US" sz="3600" dirty="0" err="1"/>
              <a:t>quantidade</a:t>
            </a:r>
            <a:r>
              <a:rPr lang="en-US" sz="3600" dirty="0"/>
              <a:t> de </a:t>
            </a:r>
            <a:r>
              <a:rPr lang="en-US" sz="3600" dirty="0" err="1"/>
              <a:t>neurônios</a:t>
            </a:r>
            <a:r>
              <a:rPr lang="en-US" sz="3600" dirty="0"/>
              <a:t>.</a:t>
            </a:r>
          </a:p>
          <a:p>
            <a:endParaRPr lang="en-US" sz="3600" dirty="0"/>
          </a:p>
          <a:p>
            <a:r>
              <a:rPr lang="en-US" sz="3600" dirty="0"/>
              <a:t>Mas o que </a:t>
            </a:r>
            <a:r>
              <a:rPr lang="en-US" sz="3600" dirty="0" err="1"/>
              <a:t>isso</a:t>
            </a:r>
            <a:r>
              <a:rPr lang="en-US" sz="3600" dirty="0"/>
              <a:t> </a:t>
            </a:r>
            <a:r>
              <a:rPr lang="en-US" sz="3600" dirty="0" err="1"/>
              <a:t>significa</a:t>
            </a:r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64337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I Master">
  <a:themeElements>
    <a:clrScheme name="AD_Toolkit">
      <a:dk1>
        <a:srgbClr val="000000"/>
      </a:dk1>
      <a:lt1>
        <a:srgbClr val="FFFFFF"/>
      </a:lt1>
      <a:dk2>
        <a:srgbClr val="FFB600"/>
      </a:dk2>
      <a:lt2>
        <a:srgbClr val="778888"/>
      </a:lt2>
      <a:accent1>
        <a:srgbClr val="FFD42E"/>
      </a:accent1>
      <a:accent2>
        <a:srgbClr val="FF9500"/>
      </a:accent2>
      <a:accent3>
        <a:srgbClr val="D2242D"/>
      </a:accent3>
      <a:accent4>
        <a:srgbClr val="01DDE3"/>
      </a:accent4>
      <a:accent5>
        <a:srgbClr val="00FF00"/>
      </a:accent5>
      <a:accent6>
        <a:srgbClr val="FFFF00"/>
      </a:accent6>
      <a:hlink>
        <a:srgbClr val="666666"/>
      </a:hlink>
      <a:folHlink>
        <a:srgbClr val="7788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accent1"/>
          </a:solidFill>
          <a:prstDash val="sysDot"/>
          <a:headEnd type="none" w="med" len="med"/>
          <a:tailEnd type="none" w="med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>
          <a:solidFill>
            <a:schemeClr val="bg1"/>
          </a:solidFill>
          <a:prstDash val="dot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</TotalTime>
  <Words>881</Words>
  <Application>Microsoft Office PowerPoint</Application>
  <PresentationFormat>Widescreen</PresentationFormat>
  <Paragraphs>201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Arial</vt:lpstr>
      <vt:lpstr>Arial Black</vt:lpstr>
      <vt:lpstr>Avenir Next</vt:lpstr>
      <vt:lpstr>Calibri</vt:lpstr>
      <vt:lpstr>Calibri Light</vt:lpstr>
      <vt:lpstr>Gotham Medium</vt:lpstr>
      <vt:lpstr>Roboto</vt:lpstr>
      <vt:lpstr>Roboto Black</vt:lpstr>
      <vt:lpstr>Roboto Light</vt:lpstr>
      <vt:lpstr>Office Theme</vt:lpstr>
      <vt:lpstr>AI Master</vt:lpstr>
      <vt:lpstr>REDES NEURAIS</vt:lpstr>
      <vt:lpstr>introdução</vt:lpstr>
      <vt:lpstr>introdução</vt:lpstr>
      <vt:lpstr>introdução</vt:lpstr>
      <vt:lpstr>PowerPoint Presentation</vt:lpstr>
      <vt:lpstr>introdução</vt:lpstr>
      <vt:lpstr>introdução</vt:lpstr>
      <vt:lpstr>introdução</vt:lpstr>
      <vt:lpstr>PowerPoint Presentation</vt:lpstr>
      <vt:lpstr>introdução</vt:lpstr>
      <vt:lpstr>PowerPoint Presentation</vt:lpstr>
      <vt:lpstr>introdução</vt:lpstr>
      <vt:lpstr>introdução</vt:lpstr>
      <vt:lpstr>introdução</vt:lpstr>
      <vt:lpstr>introdução</vt:lpstr>
      <vt:lpstr>introdução</vt:lpstr>
      <vt:lpstr>introdução</vt:lpstr>
      <vt:lpstr>Outras Aplicações</vt:lpstr>
      <vt:lpstr>Outras Aplicações</vt:lpstr>
      <vt:lpstr>MNIST</vt:lpstr>
      <vt:lpstr>MNIST</vt:lpstr>
      <vt:lpstr>MNIST</vt:lpstr>
      <vt:lpstr>MNIST</vt:lpstr>
      <vt:lpstr>MNIST</vt:lpstr>
      <vt:lpstr>MNIST</vt:lpstr>
      <vt:lpstr>MNIST</vt:lpstr>
      <vt:lpstr>MNIST</vt:lpstr>
      <vt:lpstr>Convolução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Bazelato, Bruno</dc:creator>
  <cp:lastModifiedBy>Bazelato, Bruno</cp:lastModifiedBy>
  <cp:revision>11</cp:revision>
  <dcterms:created xsi:type="dcterms:W3CDTF">2018-09-14T03:30:47Z</dcterms:created>
  <dcterms:modified xsi:type="dcterms:W3CDTF">2018-10-05T18:23:43Z</dcterms:modified>
</cp:coreProperties>
</file>